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644" r:id="rId2"/>
    <p:sldId id="640" r:id="rId3"/>
    <p:sldId id="296" r:id="rId4"/>
    <p:sldId id="263" r:id="rId5"/>
    <p:sldId id="293" r:id="rId6"/>
    <p:sldId id="635" r:id="rId7"/>
    <p:sldId id="641" r:id="rId8"/>
    <p:sldId id="636" r:id="rId9"/>
    <p:sldId id="638" r:id="rId10"/>
    <p:sldId id="639" r:id="rId11"/>
    <p:sldId id="294" r:id="rId12"/>
    <p:sldId id="297" r:id="rId13"/>
    <p:sldId id="301" r:id="rId14"/>
    <p:sldId id="299" r:id="rId15"/>
    <p:sldId id="300" r:id="rId16"/>
    <p:sldId id="633" r:id="rId17"/>
    <p:sldId id="634" r:id="rId18"/>
    <p:sldId id="298" r:id="rId19"/>
    <p:sldId id="280"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909F01-C56F-4842-92DD-E1F0DA281F31}" v="5" dt="2025-05-20T19:59:45.80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2545" autoAdjust="0"/>
  </p:normalViewPr>
  <p:slideViewPr>
    <p:cSldViewPr showGuides="1">
      <p:cViewPr>
        <p:scale>
          <a:sx n="66" d="100"/>
          <a:sy n="66" d="100"/>
        </p:scale>
        <p:origin x="556" y="-80"/>
      </p:cViewPr>
      <p:guideLst/>
    </p:cSldViewPr>
  </p:slideViewPr>
  <p:outlineViewPr>
    <p:cViewPr>
      <p:scale>
        <a:sx n="33" d="100"/>
        <a:sy n="33" d="100"/>
      </p:scale>
      <p:origin x="0" y="-18"/>
    </p:cViewPr>
  </p:outlineViewPr>
  <p:notesTextViewPr>
    <p:cViewPr>
      <p:scale>
        <a:sx n="1" d="1"/>
        <a:sy n="1" d="1"/>
      </p:scale>
      <p:origin x="0" y="0"/>
    </p:cViewPr>
  </p:notesTextViewPr>
  <p:notesViewPr>
    <p:cSldViewPr>
      <p:cViewPr varScale="1">
        <p:scale>
          <a:sx n="102" d="100"/>
          <a:sy n="102" d="100"/>
        </p:scale>
        <p:origin x="2668"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C7F34-C0DC-4A8C-B1CD-1FE455F268BE}" type="datetimeFigureOut">
              <a:rPr lang="de-DE" smtClean="0"/>
              <a:t>12.07.2026</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79944-15F2-4C5C-894C-04898C0B6285}" type="slidenum">
              <a:rPr lang="de-DE" smtClean="0"/>
              <a:t>‹Nr.›</a:t>
            </a:fld>
            <a:endParaRPr lang="de-DE" dirty="0"/>
          </a:p>
        </p:txBody>
      </p:sp>
    </p:spTree>
    <p:extLst>
      <p:ext uri="{BB962C8B-B14F-4D97-AF65-F5344CB8AC3E}">
        <p14:creationId xmlns:p14="http://schemas.microsoft.com/office/powerpoint/2010/main" val="306456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1B79944-15F2-4C5C-894C-04898C0B6285}" type="slidenum">
              <a:rPr lang="de-DE" smtClean="0"/>
              <a:t>1</a:t>
            </a:fld>
            <a:endParaRPr lang="de-DE" dirty="0"/>
          </a:p>
        </p:txBody>
      </p:sp>
    </p:spTree>
    <p:extLst>
      <p:ext uri="{BB962C8B-B14F-4D97-AF65-F5344CB8AC3E}">
        <p14:creationId xmlns:p14="http://schemas.microsoft.com/office/powerpoint/2010/main" val="600551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dirty="0">
                <a:effectLst/>
                <a:latin typeface="Gill Sans" panose="020B0502020104020203" pitchFamily="34" charset="-79"/>
                <a:ea typeface="Helvetica Neue Light" panose="02000403000000020004" pitchFamily="2" charset="0"/>
                <a:cs typeface="Gill Sans" panose="020B0502020104020203" pitchFamily="34" charset="-79"/>
                <a:sym typeface="Helvetica Neue"/>
              </a:rPr>
              <a:t>Gewichtssprung in der Grundschule:</a:t>
            </a:r>
          </a:p>
          <a:p>
            <a:endParaRPr lang="de-DE" sz="1200" b="0" i="0" dirty="0">
              <a:effectLst/>
              <a:latin typeface="Gill Sans" panose="020B0502020104020203" pitchFamily="34" charset="-79"/>
              <a:ea typeface="Helvetica Neue Light" panose="02000403000000020004" pitchFamily="2" charset="0"/>
              <a:cs typeface="Gill Sans" panose="020B0502020104020203" pitchFamily="34" charset="-79"/>
              <a:sym typeface="Helvetica Neue"/>
            </a:endParaRPr>
          </a:p>
          <a:p>
            <a:r>
              <a:rPr lang="de-DE" i="1" dirty="0">
                <a:solidFill>
                  <a:srgbClr val="333333"/>
                </a:solidFill>
                <a:effectLst/>
                <a:latin typeface="Helvetica" pitchFamily="2" charset="0"/>
              </a:rPr>
              <a:t>10% </a:t>
            </a:r>
            <a:r>
              <a:rPr lang="de-DE" i="1" dirty="0" err="1">
                <a:solidFill>
                  <a:srgbClr val="333333"/>
                </a:solidFill>
                <a:effectLst/>
                <a:latin typeface="Helvetica" pitchFamily="2" charset="0"/>
              </a:rPr>
              <a:t>übergewichtige</a:t>
            </a:r>
            <a:r>
              <a:rPr lang="de-DE" i="1" dirty="0">
                <a:solidFill>
                  <a:srgbClr val="333333"/>
                </a:solidFill>
                <a:effectLst/>
                <a:latin typeface="Helvetica" pitchFamily="2" charset="0"/>
              </a:rPr>
              <a:t> Kinder (davon 3% adipöse) sind der Referenzwert nach den</a:t>
            </a:r>
            <a:endParaRPr lang="de-DE" dirty="0">
              <a:solidFill>
                <a:srgbClr val="333333"/>
              </a:solidFill>
              <a:effectLst/>
              <a:latin typeface="Helvetica" pitchFamily="2" charset="0"/>
            </a:endParaRPr>
          </a:p>
          <a:p>
            <a:r>
              <a:rPr lang="de-DE" i="1" dirty="0">
                <a:solidFill>
                  <a:srgbClr val="333333"/>
                </a:solidFill>
                <a:effectLst/>
                <a:latin typeface="Helvetica" pitchFamily="2" charset="0"/>
              </a:rPr>
              <a:t>bekannten Normentabellen von </a:t>
            </a:r>
            <a:r>
              <a:rPr lang="de-DE" i="1" dirty="0" err="1">
                <a:solidFill>
                  <a:srgbClr val="333333"/>
                </a:solidFill>
                <a:effectLst/>
                <a:latin typeface="Helvetica" pitchFamily="2" charset="0"/>
              </a:rPr>
              <a:t>Kromeyer</a:t>
            </a:r>
            <a:r>
              <a:rPr lang="de-DE" i="1" dirty="0">
                <a:solidFill>
                  <a:srgbClr val="333333"/>
                </a:solidFill>
                <a:effectLst/>
                <a:latin typeface="Helvetica" pitchFamily="2" charset="0"/>
              </a:rPr>
              <a:t>-Hauschild (2001).</a:t>
            </a:r>
            <a:endParaRPr lang="de-DE" sz="1200" b="0" i="0" dirty="0">
              <a:effectLst/>
              <a:latin typeface="Gill Sans" panose="020B0502020104020203" pitchFamily="34" charset="-79"/>
              <a:ea typeface="Helvetica Neue Light" panose="02000403000000020004" pitchFamily="2" charset="0"/>
              <a:cs typeface="Gill Sans" panose="020B0502020104020203" pitchFamily="34" charset="-79"/>
              <a:sym typeface="Helvetica Neue"/>
            </a:endParaRPr>
          </a:p>
          <a:p>
            <a:endParaRPr lang="de-DE" sz="1200" b="0" i="0" dirty="0">
              <a:effectLst/>
              <a:latin typeface="Gill Sans" panose="020B0502020104020203" pitchFamily="34" charset="-79"/>
              <a:ea typeface="Helvetica Neue Light" panose="02000403000000020004" pitchFamily="2" charset="0"/>
              <a:cs typeface="Gill Sans" panose="020B0502020104020203" pitchFamily="34" charset="-79"/>
              <a:sym typeface="Helvetica Neue"/>
            </a:endParaRPr>
          </a:p>
          <a:p>
            <a:r>
              <a:rPr lang="de-DE" sz="1200" b="0" i="0" dirty="0">
                <a:effectLst/>
                <a:latin typeface="Gill Sans" panose="020B0502020104020203" pitchFamily="34" charset="-79"/>
                <a:ea typeface="Helvetica Neue Light" panose="02000403000000020004" pitchFamily="2" charset="0"/>
                <a:cs typeface="Gill Sans" panose="020B0502020104020203" pitchFamily="34" charset="-79"/>
                <a:sym typeface="Helvetica Neue"/>
              </a:rPr>
              <a:t>Im Alter von 3 bis 5 Jahren sind noch unter 10 % der Kinder übergewichtig oder gar adipös.</a:t>
            </a:r>
          </a:p>
          <a:p>
            <a:r>
              <a:rPr lang="de-DE" sz="1200" b="0" i="0" dirty="0">
                <a:effectLst/>
                <a:latin typeface="Gill Sans" panose="020B0502020104020203" pitchFamily="34" charset="-79"/>
                <a:ea typeface="Helvetica Neue Light" panose="02000403000000020004" pitchFamily="2" charset="0"/>
                <a:cs typeface="Gill Sans" panose="020B0502020104020203" pitchFamily="34" charset="-79"/>
                <a:sym typeface="Helvetica Neue"/>
              </a:rPr>
              <a:t>Im Alter von 6 bis 10 Jahren steigen diese Werte massiv auf um die 15 %</a:t>
            </a:r>
          </a:p>
          <a:p>
            <a:endParaRPr lang="de-DE" sz="1200" b="0" i="0" dirty="0">
              <a:effectLst/>
              <a:latin typeface="Gill Sans" panose="020B0502020104020203" pitchFamily="34" charset="-79"/>
              <a:ea typeface="Helvetica Neue Light" panose="02000403000000020004" pitchFamily="2" charset="0"/>
              <a:cs typeface="Gill Sans" panose="020B0502020104020203" pitchFamily="34" charset="-79"/>
              <a:sym typeface="Helvetica Neue"/>
            </a:endParaRPr>
          </a:p>
          <a:p>
            <a:r>
              <a:rPr lang="de-DE" sz="1200" b="0" i="0" dirty="0">
                <a:effectLst/>
                <a:latin typeface="Gill Sans" panose="020B0502020104020203" pitchFamily="34" charset="-79"/>
                <a:ea typeface="Helvetica Neue Light" panose="02000403000000020004" pitchFamily="2" charset="0"/>
                <a:cs typeface="Gill Sans" panose="020B0502020104020203" pitchFamily="34" charset="-79"/>
                <a:sym typeface="Helvetica Neue"/>
              </a:rPr>
              <a:t>2023: Anteil der adipösen Grundschulkinder beträgt bereits fast 7 % </a:t>
            </a:r>
            <a:r>
              <a:rPr lang="de-DE" sz="1200" b="0" i="0" dirty="0">
                <a:effectLst/>
                <a:latin typeface="Gill Sans" panose="020B0502020104020203" pitchFamily="34" charset="-79"/>
                <a:ea typeface="Helvetica Neue Light" panose="02000403000000020004" pitchFamily="2" charset="0"/>
                <a:cs typeface="Gill Sans" panose="020B0502020104020203" pitchFamily="34" charset="-79"/>
                <a:sym typeface="Wingdings" pitchFamily="2" charset="2"/>
              </a:rPr>
              <a:t> das ist alarmierend.</a:t>
            </a:r>
          </a:p>
          <a:p>
            <a:endParaRPr lang="de-DE" sz="1200" b="0" i="0" dirty="0">
              <a:effectLst/>
              <a:latin typeface="Gill Sans" panose="020B0502020104020203" pitchFamily="34" charset="-79"/>
              <a:ea typeface="Helvetica Neue Light" panose="02000403000000020004" pitchFamily="2" charset="0"/>
              <a:cs typeface="Gill Sans" panose="020B0502020104020203" pitchFamily="34" charset="-79"/>
              <a:sym typeface="Wingdings" pitchFamily="2" charset="2"/>
            </a:endParaRPr>
          </a:p>
          <a:p>
            <a:r>
              <a:rPr lang="de-DE" sz="1200" b="0" i="0" dirty="0">
                <a:effectLst/>
                <a:latin typeface="Gill Sans" panose="020B0502020104020203" pitchFamily="34" charset="-79"/>
                <a:ea typeface="Helvetica Neue Light" panose="02000403000000020004" pitchFamily="2" charset="0"/>
                <a:cs typeface="Gill Sans" panose="020B0502020104020203" pitchFamily="34" charset="-79"/>
                <a:sym typeface="Helvetica Neue"/>
              </a:rPr>
              <a:t>Zitat Dr. med. Thomas </a:t>
            </a:r>
            <a:r>
              <a:rPr lang="de-DE" sz="1200" b="0" i="0" dirty="0" err="1">
                <a:effectLst/>
                <a:latin typeface="Gill Sans" panose="020B0502020104020203" pitchFamily="34" charset="-79"/>
                <a:ea typeface="Helvetica Neue Light" panose="02000403000000020004" pitchFamily="2" charset="0"/>
                <a:cs typeface="Gill Sans" panose="020B0502020104020203" pitchFamily="34" charset="-79"/>
                <a:sym typeface="Helvetica Neue"/>
              </a:rPr>
              <a:t>Kauth</a:t>
            </a:r>
            <a:r>
              <a:rPr lang="de-DE" sz="1200" b="0" i="0" dirty="0">
                <a:effectLst/>
                <a:latin typeface="Gill Sans" panose="020B0502020104020203" pitchFamily="34" charset="-79"/>
                <a:ea typeface="Helvetica Neue Light" panose="02000403000000020004" pitchFamily="2" charset="0"/>
                <a:cs typeface="Gill Sans" panose="020B0502020104020203" pitchFamily="34" charset="-79"/>
                <a:sym typeface="Helvetica Neue"/>
              </a:rPr>
              <a:t>:</a:t>
            </a:r>
          </a:p>
          <a:p>
            <a:endParaRPr lang="de-DE" sz="1600" dirty="0">
              <a:solidFill>
                <a:srgbClr val="FFFFFF"/>
              </a:solidFill>
              <a:effectLst/>
              <a:latin typeface="ArialMT"/>
            </a:endParaRPr>
          </a:p>
          <a:p>
            <a:r>
              <a:rPr lang="de-DE" sz="1600" dirty="0">
                <a:solidFill>
                  <a:srgbClr val="FFFFFF"/>
                </a:solidFill>
                <a:effectLst/>
                <a:latin typeface="ArialMT"/>
              </a:rPr>
              <a:t>„Unsere Kinder sitzen sich in der Grundschule krank. Das muss ich leider so deutlich sagen. Denn die Bewegung nimmt durch das </a:t>
            </a:r>
            <a:r>
              <a:rPr lang="de-DE" sz="1600" dirty="0" err="1">
                <a:solidFill>
                  <a:srgbClr val="FFFFFF"/>
                </a:solidFill>
                <a:effectLst/>
                <a:latin typeface="ArialMT"/>
              </a:rPr>
              <a:t>ständige</a:t>
            </a:r>
            <a:r>
              <a:rPr lang="de-DE" sz="1600" dirty="0">
                <a:solidFill>
                  <a:srgbClr val="FFFFFF"/>
                </a:solidFill>
                <a:effectLst/>
                <a:latin typeface="ArialMT"/>
              </a:rPr>
              <a:t> Sitzen, Lesen, Lernen deutlich ab. Dieser „Gewichtssprung“, die Zunahme von </a:t>
            </a:r>
            <a:r>
              <a:rPr lang="de-DE" sz="1600" dirty="0" err="1">
                <a:solidFill>
                  <a:srgbClr val="FFFFFF"/>
                </a:solidFill>
                <a:effectLst/>
                <a:latin typeface="ArialMT"/>
              </a:rPr>
              <a:t>Übergewicht</a:t>
            </a:r>
            <a:r>
              <a:rPr lang="de-DE" sz="1600" dirty="0">
                <a:solidFill>
                  <a:srgbClr val="FFFFFF"/>
                </a:solidFill>
                <a:effectLst/>
                <a:latin typeface="ArialMT"/>
              </a:rPr>
              <a:t> und Adipositas von der Kita in die Grundschule ist alarmierend. </a:t>
            </a:r>
          </a:p>
          <a:p>
            <a:r>
              <a:rPr lang="de-DE" sz="1600" dirty="0">
                <a:solidFill>
                  <a:srgbClr val="FFFFFF"/>
                </a:solidFill>
                <a:effectLst/>
                <a:latin typeface="ArialMT"/>
              </a:rPr>
              <a:t>Kinder </a:t>
            </a:r>
            <a:r>
              <a:rPr lang="de-DE" sz="1600" dirty="0" err="1">
                <a:solidFill>
                  <a:srgbClr val="FFFFFF"/>
                </a:solidFill>
                <a:effectLst/>
                <a:latin typeface="ArialMT"/>
              </a:rPr>
              <a:t>müssen</a:t>
            </a:r>
            <a:r>
              <a:rPr lang="de-DE" sz="1600" dirty="0">
                <a:solidFill>
                  <a:srgbClr val="FFFFFF"/>
                </a:solidFill>
                <a:effectLst/>
                <a:latin typeface="ArialMT"/>
              </a:rPr>
              <a:t> sich bewegen, um gesund aufzuwachsen! Jedem Kind sollte daher </a:t>
            </a:r>
            <a:r>
              <a:rPr lang="de-DE" sz="1600" dirty="0" err="1">
                <a:solidFill>
                  <a:srgbClr val="FFFFFF"/>
                </a:solidFill>
                <a:effectLst/>
                <a:latin typeface="ArialMT"/>
              </a:rPr>
              <a:t>täglich</a:t>
            </a:r>
            <a:r>
              <a:rPr lang="de-DE" sz="1600" dirty="0">
                <a:solidFill>
                  <a:srgbClr val="FFFFFF"/>
                </a:solidFill>
                <a:effectLst/>
                <a:latin typeface="ArialMT"/>
              </a:rPr>
              <a:t> mindestens eine Stunde qualifizierte Bewegungszeit </a:t>
            </a:r>
            <a:r>
              <a:rPr lang="de-DE" sz="1600" dirty="0" err="1">
                <a:solidFill>
                  <a:srgbClr val="FFFFFF"/>
                </a:solidFill>
                <a:effectLst/>
                <a:latin typeface="ArialMT"/>
              </a:rPr>
              <a:t>ermöglicht</a:t>
            </a:r>
            <a:r>
              <a:rPr lang="de-DE" sz="1600" dirty="0">
                <a:solidFill>
                  <a:srgbClr val="FFFFFF"/>
                </a:solidFill>
                <a:effectLst/>
                <a:latin typeface="ArialMT"/>
              </a:rPr>
              <a:t> werden.“</a:t>
            </a:r>
          </a:p>
          <a:p>
            <a:endParaRPr lang="de-DE" sz="1600" dirty="0">
              <a:solidFill>
                <a:srgbClr val="FFFFFF"/>
              </a:solidFill>
              <a:effectLst/>
              <a:latin typeface="ArialMT"/>
            </a:endParaRPr>
          </a:p>
          <a:p>
            <a:endParaRPr lang="de-DE" sz="1600" dirty="0">
              <a:solidFill>
                <a:srgbClr val="FFFFFF"/>
              </a:solidFill>
              <a:effectLst/>
              <a:latin typeface="ArialMT"/>
            </a:endParaRPr>
          </a:p>
          <a:p>
            <a:r>
              <a:rPr lang="de-DE" sz="1600" dirty="0">
                <a:solidFill>
                  <a:srgbClr val="FFFFFF"/>
                </a:solidFill>
                <a:effectLst/>
                <a:latin typeface="ArialMT"/>
              </a:rPr>
              <a:t>„</a:t>
            </a:r>
            <a:r>
              <a:rPr lang="de-DE" sz="2000" dirty="0">
                <a:solidFill>
                  <a:srgbClr val="000000"/>
                </a:solidFill>
                <a:effectLst/>
                <a:latin typeface="Helvetica" pitchFamily="2" charset="0"/>
              </a:rPr>
              <a:t>Übergewicht im Kindesalter kann sich negativ auf die Gesundheit auswirken. Im Untersuchungsjahr 2022/23 waren rund 8 Prozent der Kinder von Übergewicht betroffen. Erfreulicherweise zeigt sich hier nach der Pandemie ein leicht abnehmender Trend. Bis zum Jugendalter steigen laut bundesweiten Studien die Raten für Übergewicht und Adipositas an, sodass gesundheitsförderliche Maßnahmen wie gesunde Ernährung und Bewegung für Kinder und Jugendliche unverändert wichtig sind.“  (</a:t>
            </a:r>
            <a:r>
              <a:rPr lang="de-DE" sz="2000" dirty="0">
                <a:solidFill>
                  <a:srgbClr val="FFFFFF"/>
                </a:solidFill>
                <a:latin typeface="Gill Sans Light" panose="020B0302020104020203" pitchFamily="34" charset="-79"/>
                <a:ea typeface="Helvetica Neue Light" panose="02000403000000020004" pitchFamily="2" charset="0"/>
              </a:rPr>
              <a:t>Pressemitteilung des Landesgesundheitsamts Baden-Württemberg vom 28. Januar 2025</a:t>
            </a:r>
            <a:r>
              <a:rPr lang="de-DE" sz="2000" dirty="0">
                <a:solidFill>
                  <a:srgbClr val="000000"/>
                </a:solidFill>
                <a:effectLst/>
                <a:latin typeface="Helvetica" pitchFamily="2" charset="0"/>
              </a:rPr>
              <a:t>)</a:t>
            </a:r>
          </a:p>
          <a:p>
            <a:endParaRPr lang="de-DE" dirty="0"/>
          </a:p>
        </p:txBody>
      </p:sp>
      <p:sp>
        <p:nvSpPr>
          <p:cNvPr id="4" name="Foliennummernplatzhalter 3"/>
          <p:cNvSpPr>
            <a:spLocks noGrp="1"/>
          </p:cNvSpPr>
          <p:nvPr>
            <p:ph type="sldNum" sz="quarter" idx="10"/>
          </p:nvPr>
        </p:nvSpPr>
        <p:spPr/>
        <p:txBody>
          <a:bodyPr/>
          <a:lstStyle/>
          <a:p>
            <a:fld id="{E1B79944-15F2-4C5C-894C-04898C0B6285}" type="slidenum">
              <a:rPr lang="de-DE" smtClean="0"/>
              <a:t>5</a:t>
            </a:fld>
            <a:endParaRPr lang="de-DE" dirty="0"/>
          </a:p>
        </p:txBody>
      </p:sp>
    </p:spTree>
    <p:extLst>
      <p:ext uri="{BB962C8B-B14F-4D97-AF65-F5344CB8AC3E}">
        <p14:creationId xmlns:p14="http://schemas.microsoft.com/office/powerpoint/2010/main" val="1664125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dirty="0">
                <a:effectLst/>
                <a:latin typeface="Gill Sans" panose="020B0502020104020203" pitchFamily="34" charset="-79"/>
                <a:cs typeface="Gill Sans" panose="020B0502020104020203" pitchFamily="34" charset="-79"/>
                <a:sym typeface="Helvetica Neue"/>
              </a:rPr>
              <a:t>Bewegung/Belastung ist auch wesentlich für den Knochenaufbau.</a:t>
            </a:r>
            <a:r>
              <a:rPr lang="de-DE" sz="1200" b="0" i="0" baseline="0" dirty="0">
                <a:effectLst/>
                <a:latin typeface="Gill Sans" panose="020B0502020104020203" pitchFamily="34" charset="-79"/>
                <a:cs typeface="Gill Sans" panose="020B0502020104020203" pitchFamily="34" charset="-79"/>
                <a:sym typeface="Helvetica Neue"/>
              </a:rPr>
              <a:t> I</a:t>
            </a:r>
            <a:r>
              <a:rPr lang="de-DE" sz="1200" b="0" i="0" dirty="0">
                <a:effectLst/>
                <a:latin typeface="Gill Sans" panose="020B0502020104020203" pitchFamily="34" charset="-79"/>
                <a:cs typeface="Gill Sans" panose="020B0502020104020203" pitchFamily="34" charset="-79"/>
                <a:sym typeface="Helvetica Neue"/>
              </a:rPr>
              <a:t>st dieser nicht ausreichend, führt</a:t>
            </a:r>
            <a:r>
              <a:rPr lang="de-DE" sz="1200" b="0" i="0" baseline="0" dirty="0">
                <a:effectLst/>
                <a:latin typeface="Gill Sans" panose="020B0502020104020203" pitchFamily="34" charset="-79"/>
                <a:cs typeface="Gill Sans" panose="020B0502020104020203" pitchFamily="34" charset="-79"/>
                <a:sym typeface="Helvetica Neue"/>
              </a:rPr>
              <a:t> dies l</a:t>
            </a:r>
            <a:r>
              <a:rPr lang="de-DE" sz="1200" b="0" i="0" dirty="0">
                <a:effectLst/>
                <a:latin typeface="Gill Sans" panose="020B0502020104020203" pitchFamily="34" charset="-79"/>
                <a:cs typeface="Gill Sans" panose="020B0502020104020203" pitchFamily="34" charset="-79"/>
                <a:sym typeface="Helvetica Neue"/>
              </a:rPr>
              <a:t>angfristig zu Haltungsschäden und nicht selten zu chronischen Schmerzen.</a:t>
            </a:r>
          </a:p>
          <a:p>
            <a:r>
              <a:rPr lang="de-DE" sz="1200" b="0" i="0" dirty="0">
                <a:effectLst/>
                <a:latin typeface="Gill Sans" panose="020B0502020104020203" pitchFamily="34" charset="-79"/>
                <a:cs typeface="Gill Sans" panose="020B0502020104020203" pitchFamily="34" charset="-79"/>
                <a:sym typeface="Helvetica Neue"/>
              </a:rPr>
              <a:t>Eine gehemmte Knochenentwicklung führt besonders häufig schon bei jungen Frauen, immer häufiger aber auch bei Männern zu frühzeitigen Schäden durch Osteoporose.</a:t>
            </a:r>
          </a:p>
          <a:p>
            <a:endParaRPr lang="de-DE" sz="1200" b="0" i="0" dirty="0">
              <a:effectLst/>
              <a:latin typeface="Gill Sans" panose="020B0502020104020203" pitchFamily="34" charset="-79"/>
              <a:cs typeface="Gill Sans" panose="020B0502020104020203" pitchFamily="34" charset="-79"/>
              <a:sym typeface="Helvetica Neue"/>
            </a:endParaRPr>
          </a:p>
          <a:p>
            <a:r>
              <a:rPr lang="de-DE" sz="1200" b="0" i="0" dirty="0">
                <a:effectLst/>
                <a:latin typeface="Gill Sans" panose="020B0502020104020203" pitchFamily="34" charset="-79"/>
                <a:cs typeface="Gill Sans" panose="020B0502020104020203" pitchFamily="34" charset="-79"/>
                <a:sym typeface="Helvetica Neue"/>
              </a:rPr>
              <a:t>Bis etwa zum 30. Lebensjahr kann durch Sport und Bewegung der Aufbau der Knochenmasse erhöht werden.</a:t>
            </a:r>
          </a:p>
          <a:p>
            <a:r>
              <a:rPr lang="de-DE" sz="1200" b="0" i="0" dirty="0">
                <a:effectLst/>
                <a:latin typeface="Gill Sans" panose="020B0502020104020203" pitchFamily="34" charset="-79"/>
                <a:cs typeface="Gill Sans" panose="020B0502020104020203" pitchFamily="34" charset="-79"/>
                <a:sym typeface="Helvetica Neue"/>
              </a:rPr>
              <a:t>Wenn um das 30. Lebensjahr herum der ganz natürliche Knochenabbau anfängt (pro Jahr ca. 1 bis 2 %), hilft es, wenn mehr Masse zur Verfügung steht. </a:t>
            </a:r>
          </a:p>
          <a:p>
            <a:r>
              <a:rPr lang="de-DE" sz="1200" b="0" i="0" dirty="0">
                <a:effectLst/>
                <a:latin typeface="Gill Sans" panose="020B0502020104020203" pitchFamily="34" charset="-79"/>
                <a:cs typeface="Gill Sans" panose="020B0502020104020203" pitchFamily="34" charset="-79"/>
                <a:sym typeface="Helvetica Neue"/>
              </a:rPr>
              <a:t>Denn der Prozess des Abbaus führt mit zunehmendem Alter zu immer poröseren und brüchigeren Knochen.</a:t>
            </a:r>
          </a:p>
          <a:p>
            <a:r>
              <a:rPr lang="de-DE" sz="1200" b="0" i="0" dirty="0">
                <a:effectLst/>
                <a:latin typeface="Gill Sans" panose="020B0502020104020203" pitchFamily="34" charset="-79"/>
                <a:cs typeface="Gill Sans" panose="020B0502020104020203" pitchFamily="34" charset="-79"/>
                <a:sym typeface="Helvetica Neue"/>
              </a:rPr>
              <a:t>Wer zur Zeit des Knochenaufbaus also mehr Knochenmasse aufbaut, kann diesen Prozess im Alter um bis zu 20 Jahre verzögern.</a:t>
            </a:r>
          </a:p>
          <a:p>
            <a:endParaRPr lang="de-DE" dirty="0"/>
          </a:p>
        </p:txBody>
      </p:sp>
      <p:sp>
        <p:nvSpPr>
          <p:cNvPr id="4" name="Foliennummernplatzhalter 3"/>
          <p:cNvSpPr>
            <a:spLocks noGrp="1"/>
          </p:cNvSpPr>
          <p:nvPr>
            <p:ph type="sldNum" sz="quarter" idx="10"/>
          </p:nvPr>
        </p:nvSpPr>
        <p:spPr/>
        <p:txBody>
          <a:bodyPr/>
          <a:lstStyle/>
          <a:p>
            <a:fld id="{E1B79944-15F2-4C5C-894C-04898C0B6285}" type="slidenum">
              <a:rPr lang="de-DE" smtClean="0"/>
              <a:t>6</a:t>
            </a:fld>
            <a:endParaRPr lang="de-DE" dirty="0"/>
          </a:p>
        </p:txBody>
      </p:sp>
    </p:spTree>
    <p:extLst>
      <p:ext uri="{BB962C8B-B14F-4D97-AF65-F5344CB8AC3E}">
        <p14:creationId xmlns:p14="http://schemas.microsoft.com/office/powerpoint/2010/main" val="4188900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dirty="0">
                <a:effectLst/>
                <a:latin typeface="Gill Sans" panose="020B0502020104020203" pitchFamily="34" charset="-79"/>
                <a:cs typeface="Gill Sans" panose="020B0502020104020203" pitchFamily="34" charset="-79"/>
                <a:sym typeface="Helvetica Neue"/>
              </a:rPr>
              <a:t>Jungen und Mädchen verbesserten sich überproportional in sportmotorischen Tests – Kraft, Ausdauer, Koordination und Beweglichkeit. (Auch der Anteil der übergewichtigen Kinder wurde stark reduziert.)</a:t>
            </a:r>
          </a:p>
          <a:p>
            <a:r>
              <a:rPr lang="de-DE" sz="1200" b="0" i="0" dirty="0">
                <a:effectLst/>
                <a:latin typeface="Gill Sans" panose="020B0502020104020203" pitchFamily="34" charset="-79"/>
                <a:cs typeface="Gill Sans" panose="020B0502020104020203" pitchFamily="34" charset="-79"/>
                <a:sym typeface="Helvetica Neue"/>
              </a:rPr>
              <a:t>Zugleich konnte fast die Hälfte der Kinder ihr </a:t>
            </a:r>
            <a:r>
              <a:rPr lang="de-DE" sz="1200" b="1" i="0" dirty="0">
                <a:effectLst/>
                <a:latin typeface="Gill Sans" panose="020B0502020104020203" pitchFamily="34" charset="-79"/>
                <a:cs typeface="Gill Sans" panose="020B0502020104020203" pitchFamily="34" charset="-79"/>
                <a:sym typeface="Helvetica Neue"/>
              </a:rPr>
              <a:t>Sozialverhalten gegenüber Mitschülern und Lehrern</a:t>
            </a:r>
            <a:r>
              <a:rPr lang="de-DE" sz="1200" b="0" i="0" dirty="0">
                <a:effectLst/>
                <a:latin typeface="Gill Sans" panose="020B0502020104020203" pitchFamily="34" charset="-79"/>
                <a:cs typeface="Gill Sans" panose="020B0502020104020203" pitchFamily="34" charset="-79"/>
                <a:sym typeface="Helvetica Neue"/>
              </a:rPr>
              <a:t> verbessern. </a:t>
            </a:r>
          </a:p>
          <a:p>
            <a:r>
              <a:rPr lang="de-DE" sz="1200" b="0" i="0" dirty="0">
                <a:effectLst/>
                <a:latin typeface="Gill Sans" panose="020B0502020104020203" pitchFamily="34" charset="-79"/>
                <a:cs typeface="Gill Sans" panose="020B0502020104020203" pitchFamily="34" charset="-79"/>
                <a:sym typeface="Helvetica Neue"/>
              </a:rPr>
              <a:t>(Sie verhielten sich weniger aggressiv, waren ausgeglichener und schlossen mehr „neue“ Freundschaften.)</a:t>
            </a:r>
          </a:p>
          <a:p>
            <a:r>
              <a:rPr lang="de-DE" sz="1200" b="0" i="0" dirty="0">
                <a:effectLst/>
                <a:latin typeface="Gill Sans" panose="020B0502020104020203" pitchFamily="34" charset="-79"/>
                <a:cs typeface="Gill Sans" panose="020B0502020104020203" pitchFamily="34" charset="-79"/>
                <a:sym typeface="Helvetica Neue"/>
              </a:rPr>
              <a:t>Auch andere Untersuchungen bestätigen, dass sich durch den Sportunterricht die </a:t>
            </a:r>
            <a:r>
              <a:rPr lang="de-DE" sz="1200" b="1" i="0" dirty="0">
                <a:effectLst/>
                <a:latin typeface="Gill Sans" panose="020B0502020104020203" pitchFamily="34" charset="-79"/>
                <a:cs typeface="Gill Sans" panose="020B0502020104020203" pitchFamily="34" charset="-79"/>
                <a:sym typeface="Helvetica Neue"/>
              </a:rPr>
              <a:t>Anzahl der Unterrichtsstörungen in den Theoriefächern </a:t>
            </a:r>
            <a:r>
              <a:rPr lang="de-DE" sz="1200" b="0" i="0" dirty="0">
                <a:effectLst/>
                <a:latin typeface="Gill Sans" panose="020B0502020104020203" pitchFamily="34" charset="-79"/>
                <a:cs typeface="Gill Sans" panose="020B0502020104020203" pitchFamily="34" charset="-79"/>
                <a:sym typeface="Helvetica Neue"/>
              </a:rPr>
              <a:t>reduziert.</a:t>
            </a:r>
          </a:p>
          <a:p>
            <a:r>
              <a:rPr lang="de-DE" sz="1200" b="0" i="0" dirty="0">
                <a:effectLst/>
                <a:latin typeface="Gill Sans" panose="020B0502020104020203" pitchFamily="34" charset="-79"/>
                <a:cs typeface="Gill Sans" panose="020B0502020104020203" pitchFamily="34" charset="-79"/>
                <a:sym typeface="Helvetica Neue"/>
              </a:rPr>
              <a:t>Die Zahl der Störungen in Unterrichtsstunden nach dem Sportunterricht war deutlich niedriger als davor.</a:t>
            </a:r>
          </a:p>
          <a:p>
            <a:r>
              <a:rPr lang="de-DE" sz="1200" b="0" i="0" dirty="0">
                <a:effectLst/>
                <a:latin typeface="Gill Sans" panose="020B0502020104020203" pitchFamily="34" charset="-79"/>
                <a:cs typeface="Gill Sans" panose="020B0502020104020203" pitchFamily="34" charset="-79"/>
                <a:sym typeface="Helvetica Neue"/>
              </a:rPr>
              <a:t>Entsprechendes gilt für Tage mit und ohne Sportunterricht.</a:t>
            </a:r>
          </a:p>
          <a:p>
            <a:endParaRPr lang="de-DE" dirty="0"/>
          </a:p>
        </p:txBody>
      </p:sp>
      <p:sp>
        <p:nvSpPr>
          <p:cNvPr id="4" name="Foliennummernplatzhalter 3"/>
          <p:cNvSpPr>
            <a:spLocks noGrp="1"/>
          </p:cNvSpPr>
          <p:nvPr>
            <p:ph type="sldNum" sz="quarter" idx="10"/>
          </p:nvPr>
        </p:nvSpPr>
        <p:spPr/>
        <p:txBody>
          <a:bodyPr/>
          <a:lstStyle/>
          <a:p>
            <a:fld id="{E1B79944-15F2-4C5C-894C-04898C0B6285}" type="slidenum">
              <a:rPr lang="de-DE" smtClean="0"/>
              <a:t>7</a:t>
            </a:fld>
            <a:endParaRPr lang="de-DE" dirty="0"/>
          </a:p>
        </p:txBody>
      </p:sp>
    </p:spTree>
    <p:extLst>
      <p:ext uri="{BB962C8B-B14F-4D97-AF65-F5344CB8AC3E}">
        <p14:creationId xmlns:p14="http://schemas.microsoft.com/office/powerpoint/2010/main" val="105824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dirty="0">
                <a:effectLst/>
                <a:latin typeface="Gill Sans" panose="020B0502020104020203" pitchFamily="34" charset="-79"/>
                <a:cs typeface="Gill Sans" panose="020B0502020104020203" pitchFamily="34" charset="-79"/>
                <a:sym typeface="Helvetica Neue"/>
              </a:rPr>
              <a:t>Beim Experiment „Sportunterricht in Stunde Null“ an der Central </a:t>
            </a:r>
            <a:r>
              <a:rPr lang="de-DE" sz="1200" b="0" i="0" dirty="0" err="1">
                <a:effectLst/>
                <a:latin typeface="Gill Sans" panose="020B0502020104020203" pitchFamily="34" charset="-79"/>
                <a:cs typeface="Gill Sans" panose="020B0502020104020203" pitchFamily="34" charset="-79"/>
                <a:sym typeface="Helvetica Neue"/>
              </a:rPr>
              <a:t>Highschool</a:t>
            </a:r>
            <a:r>
              <a:rPr lang="de-DE" sz="1200" b="0" i="0" dirty="0">
                <a:effectLst/>
                <a:latin typeface="Gill Sans" panose="020B0502020104020203" pitchFamily="34" charset="-79"/>
                <a:cs typeface="Gill Sans" panose="020B0502020104020203" pitchFamily="34" charset="-79"/>
                <a:sym typeface="Helvetica Neue"/>
              </a:rPr>
              <a:t> in Naperville (USA) absolvierten die Schüler jeden Morgen vor der ersten Stunde ein ausdauerorientiertes Fitness-Programm mit folgendem Ergebnis:</a:t>
            </a:r>
          </a:p>
          <a:p>
            <a:endParaRPr lang="de-DE" sz="1200" b="0" i="0" dirty="0">
              <a:effectLst/>
              <a:latin typeface="Gill Sans" panose="020B0502020104020203" pitchFamily="34" charset="-79"/>
              <a:cs typeface="Gill Sans" panose="020B0502020104020203" pitchFamily="34" charset="-79"/>
              <a:sym typeface="Helvetica Neue"/>
            </a:endParaRPr>
          </a:p>
          <a:p>
            <a:endParaRPr lang="de-DE" sz="1200" b="0" i="0" dirty="0">
              <a:effectLst/>
              <a:latin typeface="Gill Sans" panose="020B0502020104020203" pitchFamily="34" charset="-79"/>
              <a:cs typeface="Gill Sans" panose="020B0502020104020203" pitchFamily="34" charset="-79"/>
              <a:sym typeface="Helvetica Neue"/>
            </a:endParaRPr>
          </a:p>
          <a:p>
            <a:r>
              <a:rPr lang="de-DE" sz="1200" b="0" i="0" dirty="0">
                <a:effectLst/>
                <a:latin typeface="Gill Sans" panose="020B0502020104020203" pitchFamily="34" charset="-79"/>
                <a:cs typeface="Gill Sans" panose="020B0502020104020203" pitchFamily="34" charset="-79"/>
                <a:sym typeface="Helvetica Neue"/>
              </a:rPr>
              <a:t>Das Auffassungsvermögen der Schüler lag deutlich über dem der Vergleichsgruppe.</a:t>
            </a:r>
          </a:p>
          <a:p>
            <a:r>
              <a:rPr lang="de-DE" sz="1200" b="0" i="0" dirty="0">
                <a:effectLst/>
                <a:latin typeface="Gill Sans" panose="020B0502020104020203" pitchFamily="34" charset="-79"/>
                <a:cs typeface="Gill Sans" panose="020B0502020104020203" pitchFamily="34" charset="-79"/>
                <a:sym typeface="Helvetica Neue"/>
              </a:rPr>
              <a:t>Die Schule sorgte auch für Aufsehen, weil sie 1997 bei der weltweiten TIMMS-Studie in Mathematik Platz 6 erreichte, während die USA im nationalen Durchschnitt nur Platz 19 belegte. In den Naturwissenschaften landete diese </a:t>
            </a:r>
            <a:r>
              <a:rPr lang="de-DE" sz="1200" b="0" i="0" dirty="0" err="1">
                <a:effectLst/>
                <a:latin typeface="Gill Sans" panose="020B0502020104020203" pitchFamily="34" charset="-79"/>
                <a:cs typeface="Gill Sans" panose="020B0502020104020203" pitchFamily="34" charset="-79"/>
                <a:sym typeface="Helvetica Neue"/>
              </a:rPr>
              <a:t>Highschool</a:t>
            </a:r>
            <a:r>
              <a:rPr lang="de-DE" sz="1200" b="0" i="0" dirty="0">
                <a:effectLst/>
                <a:latin typeface="Gill Sans" panose="020B0502020104020203" pitchFamily="34" charset="-79"/>
                <a:cs typeface="Gill Sans" panose="020B0502020104020203" pitchFamily="34" charset="-79"/>
                <a:sym typeface="Helvetica Neue"/>
              </a:rPr>
              <a:t> sogar auf Platz 1 – USA insgesamt Platz 18.</a:t>
            </a:r>
          </a:p>
          <a:p>
            <a:r>
              <a:rPr lang="de-DE" sz="1200" b="0" i="0" dirty="0">
                <a:effectLst/>
                <a:latin typeface="Gill Sans" panose="020B0502020104020203" pitchFamily="34" charset="-79"/>
                <a:cs typeface="Gill Sans" panose="020B0502020104020203" pitchFamily="34" charset="-79"/>
                <a:sym typeface="Helvetica Neue"/>
              </a:rPr>
              <a:t>(Bemerkenswerter HINWEIS: Die Schule schickte nicht nur die stärksten Schülerinnen und Schüler ins Rennen, wie das üblicherweise gehandhabt wird, sondern alle Schüler der Klasse 8.)</a:t>
            </a:r>
          </a:p>
          <a:p>
            <a:endParaRPr lang="de-DE" dirty="0"/>
          </a:p>
        </p:txBody>
      </p:sp>
      <p:sp>
        <p:nvSpPr>
          <p:cNvPr id="4" name="Foliennummernplatzhalter 3"/>
          <p:cNvSpPr>
            <a:spLocks noGrp="1"/>
          </p:cNvSpPr>
          <p:nvPr>
            <p:ph type="sldNum" sz="quarter" idx="10"/>
          </p:nvPr>
        </p:nvSpPr>
        <p:spPr/>
        <p:txBody>
          <a:bodyPr/>
          <a:lstStyle/>
          <a:p>
            <a:fld id="{E1B79944-15F2-4C5C-894C-04898C0B6285}" type="slidenum">
              <a:rPr lang="de-DE" smtClean="0"/>
              <a:t>8</a:t>
            </a:fld>
            <a:endParaRPr lang="de-DE" dirty="0"/>
          </a:p>
        </p:txBody>
      </p:sp>
    </p:spTree>
    <p:extLst>
      <p:ext uri="{BB962C8B-B14F-4D97-AF65-F5344CB8AC3E}">
        <p14:creationId xmlns:p14="http://schemas.microsoft.com/office/powerpoint/2010/main" val="1725457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dirty="0">
                <a:effectLst/>
                <a:latin typeface="Gill Sans" panose="020B0502020104020203" pitchFamily="34" charset="-79"/>
                <a:cs typeface="Gill Sans" panose="020B0502020104020203" pitchFamily="34" charset="-79"/>
                <a:sym typeface="Helvetica Neue"/>
              </a:rPr>
              <a:t>Nicht nur die Quantität zählt, auch die Qualität ist von großer Bedeutung.</a:t>
            </a:r>
          </a:p>
          <a:p>
            <a:r>
              <a:rPr lang="de-DE" sz="1200" b="0" i="0" dirty="0">
                <a:effectLst/>
                <a:latin typeface="Gill Sans" panose="020B0502020104020203" pitchFamily="34" charset="-79"/>
                <a:cs typeface="Gill Sans" panose="020B0502020104020203" pitchFamily="34" charset="-79"/>
                <a:sym typeface="Helvetica Neue"/>
              </a:rPr>
              <a:t>So kann ein Koordinationstraining kurzfristig die Konzentrationsfähigkeit besser steigern, als erhöhte körperliche Aktivität ohne koordinativen Fokus. </a:t>
            </a:r>
          </a:p>
          <a:p>
            <a:pPr marL="0" indent="0">
              <a:buFont typeface="+mj-lt"/>
              <a:buNone/>
            </a:pPr>
            <a:endParaRPr lang="de-DE" sz="1200" b="0" i="0" dirty="0">
              <a:effectLst/>
              <a:latin typeface="Gill Sans" panose="020B0502020104020203" pitchFamily="34" charset="-79"/>
              <a:cs typeface="Gill Sans" panose="020B0502020104020203" pitchFamily="34" charset="-79"/>
              <a:sym typeface="Helvetica Neue"/>
            </a:endParaRPr>
          </a:p>
          <a:p>
            <a:pPr marL="0" indent="0">
              <a:buFont typeface="+mj-lt"/>
              <a:buNone/>
            </a:pPr>
            <a:endParaRPr lang="de-DE" sz="1200" b="0" i="0" dirty="0">
              <a:effectLst/>
              <a:latin typeface="Gill Sans" panose="020B0502020104020203" pitchFamily="34" charset="-79"/>
              <a:cs typeface="Gill Sans" panose="020B0502020104020203" pitchFamily="34" charset="-79"/>
              <a:sym typeface="Helvetica Neue"/>
            </a:endParaRPr>
          </a:p>
          <a:p>
            <a:pPr marL="0" indent="0">
              <a:buFont typeface="+mj-lt"/>
              <a:buNone/>
            </a:pPr>
            <a:r>
              <a:rPr lang="de-DE" sz="1200" b="0" i="0" dirty="0">
                <a:effectLst/>
                <a:latin typeface="Gill Sans" panose="020B0502020104020203" pitchFamily="34" charset="-79"/>
                <a:cs typeface="Gill Sans" panose="020B0502020104020203" pitchFamily="34" charset="-79"/>
                <a:sym typeface="Helvetica Neue"/>
              </a:rPr>
              <a:t>Langfristig hat ein konsequenter Fokus auf Koordinationstraining signifikant positive Effekte auf die kognitive Leistungsfähigkeit der Kinder.</a:t>
            </a:r>
          </a:p>
          <a:p>
            <a:endParaRPr lang="de-DE" dirty="0"/>
          </a:p>
          <a:p>
            <a:endParaRPr lang="de-DE" dirty="0"/>
          </a:p>
        </p:txBody>
      </p:sp>
      <p:sp>
        <p:nvSpPr>
          <p:cNvPr id="4" name="Foliennummernplatzhalter 3"/>
          <p:cNvSpPr>
            <a:spLocks noGrp="1"/>
          </p:cNvSpPr>
          <p:nvPr>
            <p:ph type="sldNum" sz="quarter" idx="10"/>
          </p:nvPr>
        </p:nvSpPr>
        <p:spPr/>
        <p:txBody>
          <a:bodyPr/>
          <a:lstStyle/>
          <a:p>
            <a:fld id="{E1B79944-15F2-4C5C-894C-04898C0B6285}" type="slidenum">
              <a:rPr lang="de-DE" smtClean="0"/>
              <a:t>9</a:t>
            </a:fld>
            <a:endParaRPr lang="de-DE" dirty="0"/>
          </a:p>
        </p:txBody>
      </p:sp>
    </p:spTree>
    <p:extLst>
      <p:ext uri="{BB962C8B-B14F-4D97-AF65-F5344CB8AC3E}">
        <p14:creationId xmlns:p14="http://schemas.microsoft.com/office/powerpoint/2010/main" val="4039000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defTabSz="914400" eaLnBrk="1" fontAlgn="auto" latinLnBrk="0" hangingPunct="1">
              <a:lnSpc>
                <a:spcPct val="120000"/>
              </a:lnSpc>
              <a:spcBef>
                <a:spcPts val="1301"/>
              </a:spcBef>
              <a:spcAft>
                <a:spcPts val="0"/>
              </a:spcAft>
              <a:buClrTx/>
              <a:buSzTx/>
              <a:buFontTx/>
              <a:buNone/>
              <a:tabLst/>
              <a:defRPr/>
            </a:pPr>
            <a:r>
              <a:rPr lang="de-DE" b="0" i="0" dirty="0">
                <a:latin typeface="Gill Sans" panose="020B0502020104020203" pitchFamily="34" charset="-79"/>
                <a:ea typeface="Helvetica Neue Medium" panose="02000503000000020004" pitchFamily="2" charset="0"/>
                <a:cs typeface="Gill Sans" panose="020B0502020104020203" pitchFamily="34" charset="-79"/>
              </a:rPr>
              <a:t>Auch der Startzeitpunkt zählt.</a:t>
            </a:r>
            <a:endParaRPr lang="de-DE" sz="1200" b="0" i="0" dirty="0">
              <a:effectLst/>
              <a:latin typeface="Gill Sans" panose="020B0502020104020203" pitchFamily="34" charset="-79"/>
              <a:cs typeface="Gill Sans" panose="020B0502020104020203" pitchFamily="34" charset="-79"/>
              <a:sym typeface="Helvetica Neue"/>
            </a:endParaRPr>
          </a:p>
          <a:p>
            <a:endParaRPr lang="de-DE" sz="1200" b="0" i="0" dirty="0">
              <a:effectLst/>
              <a:latin typeface="Gill Sans" panose="020B0502020104020203" pitchFamily="34" charset="-79"/>
              <a:cs typeface="Gill Sans" panose="020B0502020104020203" pitchFamily="34" charset="-79"/>
              <a:sym typeface="Helvetica Neue"/>
            </a:endParaRPr>
          </a:p>
          <a:p>
            <a:r>
              <a:rPr lang="de-DE" sz="1200" b="0" i="0" dirty="0">
                <a:effectLst/>
                <a:latin typeface="Gill Sans" panose="020B0502020104020203" pitchFamily="34" charset="-79"/>
                <a:cs typeface="Gill Sans" panose="020B0502020104020203" pitchFamily="34" charset="-79"/>
                <a:sym typeface="Helvetica Neue"/>
              </a:rPr>
              <a:t>Laut einer aktuellen Studie </a:t>
            </a:r>
            <a:r>
              <a:rPr lang="de-DE" b="0" i="0" dirty="0">
                <a:latin typeface="Gill Sans" panose="020B0502020104020203" pitchFamily="34" charset="-79"/>
                <a:cs typeface="Gill Sans" panose="020B0502020104020203" pitchFamily="34" charset="-79"/>
              </a:rPr>
              <a:t>der Fakultät für Sport- und Gesundheitswissenschaften an der Technischen Universität München </a:t>
            </a:r>
            <a:r>
              <a:rPr lang="de-DE" b="0" i="0" dirty="0">
                <a:latin typeface="Gill Sans" panose="020B0502020104020203" pitchFamily="34" charset="-79"/>
                <a:ea typeface="Helvetica Neue Medium" panose="02000503000000020004" pitchFamily="2" charset="0"/>
                <a:cs typeface="Gill Sans" panose="020B0502020104020203" pitchFamily="34" charset="-79"/>
              </a:rPr>
              <a:t>lässt sich mit frühzeitiger motorischer Förderung die Entwicklung der geistigen Fitness positiv beeinflussen.</a:t>
            </a:r>
            <a:endParaRPr lang="de-DE" sz="1200" b="0" i="0" dirty="0">
              <a:effectLst/>
              <a:latin typeface="Gill Sans" panose="020B0502020104020203" pitchFamily="34" charset="-79"/>
              <a:cs typeface="Gill Sans" panose="020B0502020104020203" pitchFamily="34" charset="-79"/>
              <a:sym typeface="Helvetica Neue"/>
            </a:endParaRPr>
          </a:p>
          <a:p>
            <a:endParaRPr lang="de-DE" sz="1200" b="0" i="0" dirty="0">
              <a:effectLst/>
              <a:latin typeface="Gill Sans" panose="020B0502020104020203" pitchFamily="34" charset="-79"/>
              <a:cs typeface="Gill Sans" panose="020B0502020104020203" pitchFamily="34" charset="-79"/>
              <a:sym typeface="Helvetica Neue"/>
            </a:endParaRPr>
          </a:p>
          <a:p>
            <a:r>
              <a:rPr lang="de-DE" b="0" i="0" dirty="0">
                <a:latin typeface="Gill Sans" panose="020B0502020104020203" pitchFamily="34" charset="-79"/>
                <a:cs typeface="Gill Sans" panose="020B0502020104020203" pitchFamily="34" charset="-79"/>
              </a:rPr>
              <a:t>Wie die Studienergebnisse zeigen, fühlen sich körperlich fitte Grundschulkinder besser, können sich besser konzentrieren und schaffen eher den Sprung aufs Gymnasium als Kinder, die sportlich weniger leistungsfähig sind.</a:t>
            </a:r>
          </a:p>
          <a:p>
            <a:endParaRPr lang="de-DE" b="0" i="0" dirty="0">
              <a:latin typeface="Gill Sans" panose="020B0502020104020203" pitchFamily="34" charset="-79"/>
              <a:cs typeface="Gill Sans" panose="020B0502020104020203" pitchFamily="34" charset="-79"/>
            </a:endParaRPr>
          </a:p>
        </p:txBody>
      </p:sp>
      <p:sp>
        <p:nvSpPr>
          <p:cNvPr id="4" name="Foliennummernplatzhalter 3"/>
          <p:cNvSpPr>
            <a:spLocks noGrp="1"/>
          </p:cNvSpPr>
          <p:nvPr>
            <p:ph type="sldNum" sz="quarter" idx="10"/>
          </p:nvPr>
        </p:nvSpPr>
        <p:spPr/>
        <p:txBody>
          <a:bodyPr/>
          <a:lstStyle/>
          <a:p>
            <a:fld id="{E1B79944-15F2-4C5C-894C-04898C0B6285}" type="slidenum">
              <a:rPr lang="de-DE" smtClean="0"/>
              <a:t>10</a:t>
            </a:fld>
            <a:endParaRPr lang="de-DE" dirty="0"/>
          </a:p>
        </p:txBody>
      </p:sp>
    </p:spTree>
    <p:extLst>
      <p:ext uri="{BB962C8B-B14F-4D97-AF65-F5344CB8AC3E}">
        <p14:creationId xmlns:p14="http://schemas.microsoft.com/office/powerpoint/2010/main" val="1592438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1B79944-15F2-4C5C-894C-04898C0B6285}" type="slidenum">
              <a:rPr lang="de-DE" smtClean="0"/>
              <a:t>11</a:t>
            </a:fld>
            <a:endParaRPr lang="de-DE" dirty="0"/>
          </a:p>
        </p:txBody>
      </p:sp>
    </p:spTree>
    <p:extLst>
      <p:ext uri="{BB962C8B-B14F-4D97-AF65-F5344CB8AC3E}">
        <p14:creationId xmlns:p14="http://schemas.microsoft.com/office/powerpoint/2010/main" val="78522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1B79944-15F2-4C5C-894C-04898C0B6285}" type="slidenum">
              <a:rPr lang="de-DE" smtClean="0"/>
              <a:t>13</a:t>
            </a:fld>
            <a:endParaRPr lang="de-DE" dirty="0"/>
          </a:p>
        </p:txBody>
      </p:sp>
    </p:spTree>
    <p:extLst>
      <p:ext uri="{BB962C8B-B14F-4D97-AF65-F5344CB8AC3E}">
        <p14:creationId xmlns:p14="http://schemas.microsoft.com/office/powerpoint/2010/main" val="1052976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1"/>
        </a:solidFill>
        <a:effectLst/>
      </p:bgPr>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DA400350-13FB-DFB9-B74B-DB75FFE74CEE}"/>
              </a:ext>
            </a:extLst>
          </p:cNvPr>
          <p:cNvSpPr>
            <a:spLocks noGrp="1"/>
          </p:cNvSpPr>
          <p:nvPr>
            <p:ph type="title" hasCustomPrompt="1"/>
          </p:nvPr>
        </p:nvSpPr>
        <p:spPr>
          <a:xfrm>
            <a:off x="407368" y="332656"/>
            <a:ext cx="11376000" cy="936104"/>
          </a:xfrm>
        </p:spPr>
        <p:txBody>
          <a:bodyPr tIns="36000"/>
          <a:lstStyle>
            <a:lvl1pPr>
              <a:defRPr sz="5000" b="1" spc="0" baseline="0"/>
            </a:lvl1pPr>
          </a:lstStyle>
          <a:p>
            <a:r>
              <a:rPr lang="de-DE" dirty="0"/>
              <a:t>Frühsport – Fit in den Tag!</a:t>
            </a:r>
          </a:p>
        </p:txBody>
      </p:sp>
      <p:sp>
        <p:nvSpPr>
          <p:cNvPr id="7" name="Untertitel 2">
            <a:extLst>
              <a:ext uri="{FF2B5EF4-FFF2-40B4-BE49-F238E27FC236}">
                <a16:creationId xmlns:a16="http://schemas.microsoft.com/office/drawing/2014/main" id="{2AC4CCFE-82C3-6D75-547E-D5220660D585}"/>
              </a:ext>
            </a:extLst>
          </p:cNvPr>
          <p:cNvSpPr>
            <a:spLocks noGrp="1"/>
          </p:cNvSpPr>
          <p:nvPr>
            <p:ph type="subTitle" idx="1" hasCustomPrompt="1"/>
          </p:nvPr>
        </p:nvSpPr>
        <p:spPr>
          <a:xfrm>
            <a:off x="407368" y="1844824"/>
            <a:ext cx="11376000" cy="1584176"/>
          </a:xfrm>
        </p:spPr>
        <p:txBody>
          <a:bodyPr tIns="0"/>
          <a:lstStyle>
            <a:lvl1pPr marL="0" indent="0" algn="l">
              <a:buNone/>
              <a:defRPr sz="2400" b="1" spc="50" baseline="0">
                <a:solidFill>
                  <a:schemeClr val="tx1"/>
                </a:solidFill>
              </a:defRPr>
            </a:lvl1pPr>
            <a:lvl2pPr marL="0" indent="0" algn="l">
              <a:buNone/>
              <a:defRPr sz="2400">
                <a:solidFill>
                  <a:schemeClr val="tx1"/>
                </a:solidFill>
              </a:defRPr>
            </a:lvl2pPr>
            <a:lvl3pPr marL="0" indent="0" algn="l">
              <a:buNone/>
              <a:defRPr sz="2400">
                <a:solidFill>
                  <a:schemeClr val="tx1"/>
                </a:solidFill>
              </a:defRPr>
            </a:lvl3pPr>
            <a:lvl4pPr marL="0" indent="0" algn="l">
              <a:buNone/>
              <a:defRPr sz="2400">
                <a:solidFill>
                  <a:schemeClr val="tx1"/>
                </a:solidFill>
              </a:defRPr>
            </a:lvl4pPr>
            <a:lvl5pPr marL="0" indent="0" algn="l">
              <a:buNone/>
              <a:defRPr sz="2400">
                <a:solidFill>
                  <a:schemeClr val="tx1"/>
                </a:solidFill>
              </a:defRPr>
            </a:lvl5pPr>
            <a:lvl6pPr marL="0" indent="0" algn="l">
              <a:buNone/>
              <a:defRPr sz="2400">
                <a:solidFill>
                  <a:schemeClr val="tx1"/>
                </a:solidFill>
              </a:defRPr>
            </a:lvl6pPr>
            <a:lvl7pPr marL="0" indent="0" algn="l">
              <a:buNone/>
              <a:defRPr sz="2400">
                <a:solidFill>
                  <a:schemeClr val="tx1"/>
                </a:solidFill>
              </a:defRPr>
            </a:lvl7pPr>
            <a:lvl8pPr marL="0" indent="0" algn="l">
              <a:buNone/>
              <a:defRPr sz="2400">
                <a:solidFill>
                  <a:schemeClr val="tx1"/>
                </a:solidFill>
              </a:defRPr>
            </a:lvl8pPr>
            <a:lvl9pPr marL="0" indent="0" algn="l">
              <a:buNone/>
              <a:defRPr sz="2400">
                <a:solidFill>
                  <a:schemeClr val="tx1"/>
                </a:solidFill>
              </a:defRPr>
            </a:lvl9pPr>
          </a:lstStyle>
          <a:p>
            <a:r>
              <a:rPr lang="de-DE" dirty="0"/>
              <a:t>Ein Pilotprojekt der Stiftung Sport in der Schule in Baden-Württemberg</a:t>
            </a:r>
          </a:p>
          <a:p>
            <a:r>
              <a:rPr lang="de-DE" dirty="0"/>
              <a:t>in Zusammenarbeit mit Ministerium für Kultus, Jugend und Sport und dem Zentrum für Schulqualität und Lehrerbildung</a:t>
            </a:r>
          </a:p>
        </p:txBody>
      </p:sp>
      <p:pic>
        <p:nvPicPr>
          <p:cNvPr id="5" name="Grafik 4">
            <a:extLst>
              <a:ext uri="{FF2B5EF4-FFF2-40B4-BE49-F238E27FC236}">
                <a16:creationId xmlns:a16="http://schemas.microsoft.com/office/drawing/2014/main" id="{A6F5D4E3-9E30-AD34-38FB-6B1CAE18B00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4694" y="2924944"/>
            <a:ext cx="5931986" cy="3933056"/>
          </a:xfrm>
          <a:prstGeom prst="rect">
            <a:avLst/>
          </a:prstGeom>
        </p:spPr>
      </p:pic>
      <p:pic>
        <p:nvPicPr>
          <p:cNvPr id="6" name="Grafik 5" descr="BaWue_Logo_rgb_po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5606" y="4991922"/>
            <a:ext cx="2464104" cy="534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p:cNvPicPr>
          <p:nvPr userDrawn="1"/>
        </p:nvPicPr>
        <p:blipFill>
          <a:blip r:embed="rId4"/>
          <a:stretch>
            <a:fillRect/>
          </a:stretch>
        </p:blipFill>
        <p:spPr>
          <a:xfrm>
            <a:off x="519317" y="3497048"/>
            <a:ext cx="2596681" cy="1296144"/>
          </a:xfrm>
          <a:prstGeom prst="rect">
            <a:avLst/>
          </a:prstGeom>
        </p:spPr>
      </p:pic>
      <p:pic>
        <p:nvPicPr>
          <p:cNvPr id="2" name="Grafik 5" descr="Logo Kultusministerium in der Signatur">
            <a:extLst>
              <a:ext uri="{FF2B5EF4-FFF2-40B4-BE49-F238E27FC236}">
                <a16:creationId xmlns:a16="http://schemas.microsoft.com/office/drawing/2014/main" id="{6F746341-70F2-69CA-676B-C7985E4D8AD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2260" y="5960194"/>
            <a:ext cx="24574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302228"/>
      </p:ext>
    </p:extLst>
  </p:cSld>
  <p:clrMapOvr>
    <a:masterClrMapping/>
  </p:clrMapOvr>
  <p:extLst>
    <p:ext uri="{DCECCB84-F9BA-43D5-87BE-67443E8EF086}">
      <p15:sldGuideLst xmlns:p15="http://schemas.microsoft.com/office/powerpoint/2012/main">
        <p15:guide id="1" orient="horz" pos="799" userDrawn="1">
          <p15:clr>
            <a:srgbClr val="FBAE40"/>
          </p15:clr>
        </p15:guide>
        <p15:guide id="2" pos="3840" userDrawn="1">
          <p15:clr>
            <a:srgbClr val="FBAE40"/>
          </p15:clr>
        </p15:guide>
        <p15:guide id="4" orient="horz" pos="406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Text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7C91EA-B41F-686D-84F2-4E0ADE00683A}"/>
              </a:ext>
            </a:extLst>
          </p:cNvPr>
          <p:cNvSpPr>
            <a:spLocks noGrp="1"/>
          </p:cNvSpPr>
          <p:nvPr>
            <p:ph type="title"/>
          </p:nvPr>
        </p:nvSpPr>
        <p:spPr>
          <a:xfrm>
            <a:off x="407368" y="332808"/>
            <a:ext cx="11376000" cy="1368000"/>
          </a:xfrm>
        </p:spPr>
        <p:txBody>
          <a:bodyPr/>
          <a:lstStyle/>
          <a:p>
            <a:r>
              <a:rPr lang="de-DE"/>
              <a:t>Titelmasterformat durch Klicken bearbeiten</a:t>
            </a:r>
            <a:endParaRPr lang="de-DE" dirty="0"/>
          </a:p>
        </p:txBody>
      </p:sp>
      <p:sp>
        <p:nvSpPr>
          <p:cNvPr id="6" name="Fußzeilenplatzhalter 5">
            <a:extLst>
              <a:ext uri="{FF2B5EF4-FFF2-40B4-BE49-F238E27FC236}">
                <a16:creationId xmlns:a16="http://schemas.microsoft.com/office/drawing/2014/main" id="{AA8FC6B9-1052-C10E-3170-C5CFC395C654}"/>
              </a:ext>
            </a:extLst>
          </p:cNvPr>
          <p:cNvSpPr>
            <a:spLocks noGrp="1"/>
          </p:cNvSpPr>
          <p:nvPr>
            <p:ph type="ftr" sz="quarter" idx="11"/>
          </p:nvPr>
        </p:nvSpPr>
        <p:spPr/>
        <p:txBody>
          <a:bodyPr/>
          <a:lstStyle/>
          <a:p>
            <a:r>
              <a:rPr lang="de-DE" dirty="0"/>
              <a:t>Hier steht das Thema | Datum | Absender</a:t>
            </a:r>
          </a:p>
        </p:txBody>
      </p:sp>
      <p:sp>
        <p:nvSpPr>
          <p:cNvPr id="7" name="Foliennummernplatzhalter 6">
            <a:extLst>
              <a:ext uri="{FF2B5EF4-FFF2-40B4-BE49-F238E27FC236}">
                <a16:creationId xmlns:a16="http://schemas.microsoft.com/office/drawing/2014/main" id="{7A9F43FB-D369-E1D4-B22E-3FDA9BB87B26}"/>
              </a:ext>
            </a:extLst>
          </p:cNvPr>
          <p:cNvSpPr>
            <a:spLocks noGrp="1"/>
          </p:cNvSpPr>
          <p:nvPr>
            <p:ph type="sldNum" sz="quarter" idx="12"/>
          </p:nvPr>
        </p:nvSpPr>
        <p:spPr/>
        <p:txBody>
          <a:bodyPr/>
          <a:lstStyle/>
          <a:p>
            <a:fld id="{C29EFDD2-F014-4C4E-B0F6-17320FB21D2C}" type="slidenum">
              <a:rPr lang="de-DE" smtClean="0"/>
              <a:t>‹Nr.›</a:t>
            </a:fld>
            <a:endParaRPr lang="de-DE" dirty="0"/>
          </a:p>
        </p:txBody>
      </p:sp>
      <p:sp>
        <p:nvSpPr>
          <p:cNvPr id="9" name="Textplatzhalter 8">
            <a:extLst>
              <a:ext uri="{FF2B5EF4-FFF2-40B4-BE49-F238E27FC236}">
                <a16:creationId xmlns:a16="http://schemas.microsoft.com/office/drawing/2014/main" id="{2D3FC5E3-473D-FBA7-0A24-5C3952E6DC3A}"/>
              </a:ext>
            </a:extLst>
          </p:cNvPr>
          <p:cNvSpPr>
            <a:spLocks noGrp="1"/>
          </p:cNvSpPr>
          <p:nvPr>
            <p:ph type="body" sz="quarter" idx="13"/>
          </p:nvPr>
        </p:nvSpPr>
        <p:spPr>
          <a:xfrm>
            <a:off x="407988" y="1700808"/>
            <a:ext cx="5472112" cy="4321175"/>
          </a:xfrm>
        </p:spPr>
        <p:txBody>
          <a:bodyPr/>
          <a:lstStyle>
            <a:lvl5pP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platzhalter 8">
            <a:extLst>
              <a:ext uri="{FF2B5EF4-FFF2-40B4-BE49-F238E27FC236}">
                <a16:creationId xmlns:a16="http://schemas.microsoft.com/office/drawing/2014/main" id="{C42E8FCD-04B8-AE1E-051C-DDFD9129CF8F}"/>
              </a:ext>
            </a:extLst>
          </p:cNvPr>
          <p:cNvSpPr>
            <a:spLocks noGrp="1"/>
          </p:cNvSpPr>
          <p:nvPr>
            <p:ph type="body" sz="quarter" idx="14"/>
          </p:nvPr>
        </p:nvSpPr>
        <p:spPr>
          <a:xfrm>
            <a:off x="6312024" y="1700808"/>
            <a:ext cx="5472112" cy="4320579"/>
          </a:xfrm>
        </p:spPr>
        <p:txBody>
          <a:bodyPr/>
          <a:lstStyle>
            <a:lvl5pP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172225927"/>
      </p:ext>
    </p:extLst>
  </p:cSld>
  <p:clrMapOvr>
    <a:masterClrMapping/>
  </p:clrMapOvr>
  <p:extLst>
    <p:ext uri="{DCECCB84-F9BA-43D5-87BE-67443E8EF086}">
      <p15:sldGuideLst xmlns:p15="http://schemas.microsoft.com/office/powerpoint/2012/main">
        <p15:guide id="1" pos="3704" userDrawn="1">
          <p15:clr>
            <a:srgbClr val="FBAE40"/>
          </p15:clr>
        </p15:guide>
        <p15:guide id="2" pos="3976" userDrawn="1">
          <p15:clr>
            <a:srgbClr val="FBAE40"/>
          </p15:clr>
        </p15:guide>
        <p15:guide id="3" orient="horz" pos="1071" userDrawn="1">
          <p15:clr>
            <a:srgbClr val="FBAE40"/>
          </p15:clr>
        </p15:guide>
        <p15:guide id="4" orient="horz" pos="3793" userDrawn="1">
          <p15:clr>
            <a:srgbClr val="FBAE40"/>
          </p15:clr>
        </p15:guide>
        <p15:guide id="5" orient="horz" pos="79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und ein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7C91EA-B41F-686D-84F2-4E0ADE00683A}"/>
              </a:ext>
            </a:extLst>
          </p:cNvPr>
          <p:cNvSpPr>
            <a:spLocks noGrp="1"/>
          </p:cNvSpPr>
          <p:nvPr>
            <p:ph type="title"/>
          </p:nvPr>
        </p:nvSpPr>
        <p:spPr>
          <a:xfrm>
            <a:off x="407368" y="332808"/>
            <a:ext cx="5472732" cy="1368000"/>
          </a:xfrm>
        </p:spPr>
        <p:txBody>
          <a:bodyPr/>
          <a:lstStyle/>
          <a:p>
            <a:r>
              <a:rPr lang="de-DE"/>
              <a:t>Titelmasterformat durch Klicken bearbeiten</a:t>
            </a:r>
            <a:endParaRPr lang="de-DE" dirty="0"/>
          </a:p>
        </p:txBody>
      </p:sp>
      <p:sp>
        <p:nvSpPr>
          <p:cNvPr id="9" name="Textplatzhalter 8">
            <a:extLst>
              <a:ext uri="{FF2B5EF4-FFF2-40B4-BE49-F238E27FC236}">
                <a16:creationId xmlns:a16="http://schemas.microsoft.com/office/drawing/2014/main" id="{2D3FC5E3-473D-FBA7-0A24-5C3952E6DC3A}"/>
              </a:ext>
            </a:extLst>
          </p:cNvPr>
          <p:cNvSpPr>
            <a:spLocks noGrp="1"/>
          </p:cNvSpPr>
          <p:nvPr>
            <p:ph type="body" sz="quarter" idx="13"/>
          </p:nvPr>
        </p:nvSpPr>
        <p:spPr>
          <a:xfrm>
            <a:off x="407864" y="1700808"/>
            <a:ext cx="5472112" cy="4321175"/>
          </a:xfrm>
        </p:spPr>
        <p:txBody>
          <a:bodyPr/>
          <a:lstStyle>
            <a:lvl5pP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Bildplatzhalter 3">
            <a:extLst>
              <a:ext uri="{FF2B5EF4-FFF2-40B4-BE49-F238E27FC236}">
                <a16:creationId xmlns:a16="http://schemas.microsoft.com/office/drawing/2014/main" id="{339C4A9C-EA55-91DD-EA3F-2B7B8E262635}"/>
              </a:ext>
            </a:extLst>
          </p:cNvPr>
          <p:cNvSpPr>
            <a:spLocks noGrp="1"/>
          </p:cNvSpPr>
          <p:nvPr>
            <p:ph type="pic" sz="quarter" idx="14"/>
          </p:nvPr>
        </p:nvSpPr>
        <p:spPr>
          <a:xfrm>
            <a:off x="6096000" y="0"/>
            <a:ext cx="6096000" cy="6858000"/>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341547482"/>
      </p:ext>
    </p:extLst>
  </p:cSld>
  <p:clrMapOvr>
    <a:masterClrMapping/>
  </p:clrMapOvr>
  <p:extLst>
    <p:ext uri="{DCECCB84-F9BA-43D5-87BE-67443E8EF086}">
      <p15:sldGuideLst xmlns:p15="http://schemas.microsoft.com/office/powerpoint/2012/main">
        <p15:guide id="1" pos="3704" userDrawn="1">
          <p15:clr>
            <a:srgbClr val="FBAE40"/>
          </p15:clr>
        </p15:guide>
        <p15:guide id="2" orient="horz" pos="1071" userDrawn="1">
          <p15:clr>
            <a:srgbClr val="FBAE40"/>
          </p15:clr>
        </p15:guide>
        <p15:guide id="3" orient="horz" pos="379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 und Text">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339C4A9C-EA55-91DD-EA3F-2B7B8E262635}"/>
              </a:ext>
            </a:extLst>
          </p:cNvPr>
          <p:cNvSpPr>
            <a:spLocks noGrp="1"/>
          </p:cNvSpPr>
          <p:nvPr>
            <p:ph type="pic" sz="quarter" idx="14"/>
          </p:nvPr>
        </p:nvSpPr>
        <p:spPr>
          <a:xfrm>
            <a:off x="0" y="0"/>
            <a:ext cx="6096001" cy="6858000"/>
          </a:xfrm>
        </p:spPr>
        <p:txBody>
          <a:bodyPr/>
          <a:lstStyle/>
          <a:p>
            <a:r>
              <a:rPr lang="de-DE"/>
              <a:t>Bild durch Klicken auf Symbol hinzufügen</a:t>
            </a:r>
            <a:endParaRPr lang="en-GB" dirty="0"/>
          </a:p>
        </p:txBody>
      </p:sp>
      <p:sp>
        <p:nvSpPr>
          <p:cNvPr id="3" name="Titel 1">
            <a:extLst>
              <a:ext uri="{FF2B5EF4-FFF2-40B4-BE49-F238E27FC236}">
                <a16:creationId xmlns:a16="http://schemas.microsoft.com/office/drawing/2014/main" id="{AA7C91EA-B41F-686D-84F2-4E0ADE00683A}"/>
              </a:ext>
            </a:extLst>
          </p:cNvPr>
          <p:cNvSpPr>
            <a:spLocks noGrp="1"/>
          </p:cNvSpPr>
          <p:nvPr>
            <p:ph type="title"/>
          </p:nvPr>
        </p:nvSpPr>
        <p:spPr>
          <a:xfrm>
            <a:off x="6311908" y="332808"/>
            <a:ext cx="5472104" cy="1368000"/>
          </a:xfrm>
        </p:spPr>
        <p:txBody>
          <a:bodyPr/>
          <a:lstStyle/>
          <a:p>
            <a:r>
              <a:rPr lang="de-DE"/>
              <a:t>Titelmasterformat durch Klicken bearbeiten</a:t>
            </a:r>
            <a:endParaRPr lang="de-DE" dirty="0"/>
          </a:p>
        </p:txBody>
      </p:sp>
      <p:sp>
        <p:nvSpPr>
          <p:cNvPr id="5" name="Textplatzhalter 8">
            <a:extLst>
              <a:ext uri="{FF2B5EF4-FFF2-40B4-BE49-F238E27FC236}">
                <a16:creationId xmlns:a16="http://schemas.microsoft.com/office/drawing/2014/main" id="{2D3FC5E3-473D-FBA7-0A24-5C3952E6DC3A}"/>
              </a:ext>
            </a:extLst>
          </p:cNvPr>
          <p:cNvSpPr>
            <a:spLocks noGrp="1"/>
          </p:cNvSpPr>
          <p:nvPr>
            <p:ph type="body" sz="quarter" idx="13"/>
          </p:nvPr>
        </p:nvSpPr>
        <p:spPr>
          <a:xfrm>
            <a:off x="6311900" y="1700212"/>
            <a:ext cx="5472732" cy="4321175"/>
          </a:xfrm>
        </p:spPr>
        <p:txBody>
          <a:bodyPr/>
          <a:lstStyle>
            <a:lvl5pP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ußzeilenplatzhalter 5">
            <a:extLst>
              <a:ext uri="{FF2B5EF4-FFF2-40B4-BE49-F238E27FC236}">
                <a16:creationId xmlns:a16="http://schemas.microsoft.com/office/drawing/2014/main" id="{EB108F16-010D-073F-D78B-4039DAFC75AD}"/>
              </a:ext>
            </a:extLst>
          </p:cNvPr>
          <p:cNvSpPr>
            <a:spLocks noGrp="1"/>
          </p:cNvSpPr>
          <p:nvPr>
            <p:ph type="ftr" sz="quarter" idx="15"/>
          </p:nvPr>
        </p:nvSpPr>
        <p:spPr/>
        <p:txBody>
          <a:bodyPr/>
          <a:lstStyle/>
          <a:p>
            <a:r>
              <a:rPr lang="de-DE" dirty="0"/>
              <a:t>Hier steht das Thema | Datum | Absender</a:t>
            </a:r>
          </a:p>
        </p:txBody>
      </p:sp>
      <p:sp>
        <p:nvSpPr>
          <p:cNvPr id="7" name="Foliennummernplatzhalter 6">
            <a:extLst>
              <a:ext uri="{FF2B5EF4-FFF2-40B4-BE49-F238E27FC236}">
                <a16:creationId xmlns:a16="http://schemas.microsoft.com/office/drawing/2014/main" id="{891F8FED-01BA-AB69-CDF1-4C6896B82188}"/>
              </a:ext>
            </a:extLst>
          </p:cNvPr>
          <p:cNvSpPr>
            <a:spLocks noGrp="1"/>
          </p:cNvSpPr>
          <p:nvPr>
            <p:ph type="sldNum" sz="quarter" idx="16"/>
          </p:nvPr>
        </p:nvSpPr>
        <p:spPr/>
        <p:txBody>
          <a:bodyPr/>
          <a:lstStyle/>
          <a:p>
            <a:fld id="{C29EFDD2-F014-4C4E-B0F6-17320FB21D2C}" type="slidenum">
              <a:rPr lang="de-DE" smtClean="0"/>
              <a:pPr/>
              <a:t>‹Nr.›</a:t>
            </a:fld>
            <a:endParaRPr lang="de-DE" dirty="0"/>
          </a:p>
        </p:txBody>
      </p:sp>
    </p:spTree>
    <p:extLst>
      <p:ext uri="{BB962C8B-B14F-4D97-AF65-F5344CB8AC3E}">
        <p14:creationId xmlns:p14="http://schemas.microsoft.com/office/powerpoint/2010/main" val="331382990"/>
      </p:ext>
    </p:extLst>
  </p:cSld>
  <p:clrMapOvr>
    <a:masterClrMapping/>
  </p:clrMapOvr>
  <p:extLst>
    <p:ext uri="{DCECCB84-F9BA-43D5-87BE-67443E8EF086}">
      <p15:sldGuideLst xmlns:p15="http://schemas.microsoft.com/office/powerpoint/2012/main">
        <p15:guide id="1" orient="horz" pos="1071" userDrawn="1">
          <p15:clr>
            <a:srgbClr val="FBAE40"/>
          </p15:clr>
        </p15:guide>
        <p15:guide id="2" pos="3976" userDrawn="1">
          <p15:clr>
            <a:srgbClr val="FBAE40"/>
          </p15:clr>
        </p15:guide>
        <p15:guide id="3" orient="horz" pos="379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itat gelb">
    <p:bg>
      <p:bgPr>
        <a:solidFill>
          <a:schemeClr val="accent1"/>
        </a:solidFill>
        <a:effectLst/>
      </p:bgPr>
    </p:bg>
    <p:spTree>
      <p:nvGrpSpPr>
        <p:cNvPr id="1" name=""/>
        <p:cNvGrpSpPr/>
        <p:nvPr/>
      </p:nvGrpSpPr>
      <p:grpSpPr>
        <a:xfrm>
          <a:off x="0" y="0"/>
          <a:ext cx="0" cy="0"/>
          <a:chOff x="0" y="0"/>
          <a:chExt cx="0" cy="0"/>
        </a:xfrm>
      </p:grpSpPr>
      <p:sp>
        <p:nvSpPr>
          <p:cNvPr id="8" name="Freihandform: Form 7">
            <a:extLst>
              <a:ext uri="{FF2B5EF4-FFF2-40B4-BE49-F238E27FC236}">
                <a16:creationId xmlns:a16="http://schemas.microsoft.com/office/drawing/2014/main" id="{BB355A91-17AA-898E-AF75-B38F1C355E10}"/>
              </a:ext>
            </a:extLst>
          </p:cNvPr>
          <p:cNvSpPr>
            <a:spLocks/>
          </p:cNvSpPr>
          <p:nvPr userDrawn="1"/>
        </p:nvSpPr>
        <p:spPr bwMode="auto">
          <a:xfrm>
            <a:off x="4583832" y="0"/>
            <a:ext cx="7608168" cy="6858000"/>
          </a:xfrm>
          <a:custGeom>
            <a:avLst/>
            <a:gdLst>
              <a:gd name="connsiteX0" fmla="*/ 4491554 w 7608168"/>
              <a:gd name="connsiteY0" fmla="*/ 4461639 h 6858000"/>
              <a:gd name="connsiteX1" fmla="*/ 6411964 w 7608168"/>
              <a:gd name="connsiteY1" fmla="*/ 6382169 h 6858000"/>
              <a:gd name="connsiteX2" fmla="*/ 6411964 w 7608168"/>
              <a:gd name="connsiteY2" fmla="*/ 6858000 h 6858000"/>
              <a:gd name="connsiteX3" fmla="*/ 5239522 w 7608168"/>
              <a:gd name="connsiteY3" fmla="*/ 6858000 h 6858000"/>
              <a:gd name="connsiteX4" fmla="*/ 5239522 w 7608168"/>
              <a:gd name="connsiteY4" fmla="*/ 6382169 h 6858000"/>
              <a:gd name="connsiteX5" fmla="*/ 4491554 w 7608168"/>
              <a:gd name="connsiteY5" fmla="*/ 5634154 h 6858000"/>
              <a:gd name="connsiteX6" fmla="*/ 3741715 w 7608168"/>
              <a:gd name="connsiteY6" fmla="*/ 6382169 h 6858000"/>
              <a:gd name="connsiteX7" fmla="*/ 3741715 w 7608168"/>
              <a:gd name="connsiteY7" fmla="*/ 6858000 h 6858000"/>
              <a:gd name="connsiteX8" fmla="*/ 2571527 w 7608168"/>
              <a:gd name="connsiteY8" fmla="*/ 6858000 h 6858000"/>
              <a:gd name="connsiteX9" fmla="*/ 2571143 w 7608168"/>
              <a:gd name="connsiteY9" fmla="*/ 6382169 h 6858000"/>
              <a:gd name="connsiteX10" fmla="*/ 4491554 w 7608168"/>
              <a:gd name="connsiteY10" fmla="*/ 4461639 h 6858000"/>
              <a:gd name="connsiteX11" fmla="*/ 3560429 w 7608168"/>
              <a:gd name="connsiteY11" fmla="*/ 0 h 6858000"/>
              <a:gd name="connsiteX12" fmla="*/ 5322074 w 7608168"/>
              <a:gd name="connsiteY12" fmla="*/ 0 h 6858000"/>
              <a:gd name="connsiteX13" fmla="*/ 7608168 w 7608168"/>
              <a:gd name="connsiteY13" fmla="*/ 2286238 h 6858000"/>
              <a:gd name="connsiteX14" fmla="*/ 7608168 w 7608168"/>
              <a:gd name="connsiteY14" fmla="*/ 3943163 h 6858000"/>
              <a:gd name="connsiteX15" fmla="*/ 4441066 w 7608168"/>
              <a:gd name="connsiteY15" fmla="*/ 777662 h 6858000"/>
              <a:gd name="connsiteX16" fmla="*/ 1172442 w 7608168"/>
              <a:gd name="connsiteY16" fmla="*/ 4046491 h 6858000"/>
              <a:gd name="connsiteX17" fmla="*/ 1172442 w 7608168"/>
              <a:gd name="connsiteY17" fmla="*/ 6858000 h 6858000"/>
              <a:gd name="connsiteX18" fmla="*/ 0 w 7608168"/>
              <a:gd name="connsiteY18" fmla="*/ 6858000 h 6858000"/>
              <a:gd name="connsiteX19" fmla="*/ 0 w 7608168"/>
              <a:gd name="connsiteY19" fmla="*/ 35621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08168" h="6858000">
                <a:moveTo>
                  <a:pt x="4491554" y="4461639"/>
                </a:moveTo>
                <a:cubicBezTo>
                  <a:pt x="5549930" y="4461639"/>
                  <a:pt x="6411964" y="5323727"/>
                  <a:pt x="6411964" y="6382169"/>
                </a:cubicBezTo>
                <a:lnTo>
                  <a:pt x="6411964" y="6858000"/>
                </a:lnTo>
                <a:lnTo>
                  <a:pt x="5239522" y="6858000"/>
                </a:lnTo>
                <a:lnTo>
                  <a:pt x="5239522" y="6382169"/>
                </a:lnTo>
                <a:cubicBezTo>
                  <a:pt x="5239522" y="5970761"/>
                  <a:pt x="4904806" y="5634154"/>
                  <a:pt x="4491554" y="5634154"/>
                </a:cubicBezTo>
                <a:cubicBezTo>
                  <a:pt x="4078301" y="5634154"/>
                  <a:pt x="3741715" y="5970761"/>
                  <a:pt x="3741715" y="6382169"/>
                </a:cubicBezTo>
                <a:lnTo>
                  <a:pt x="3741715" y="6858000"/>
                </a:lnTo>
                <a:lnTo>
                  <a:pt x="2571527" y="6858000"/>
                </a:lnTo>
                <a:lnTo>
                  <a:pt x="2571143" y="6382169"/>
                </a:lnTo>
                <a:cubicBezTo>
                  <a:pt x="2571143" y="5323727"/>
                  <a:pt x="3433177" y="4461639"/>
                  <a:pt x="4491554" y="4461639"/>
                </a:cubicBezTo>
                <a:close/>
                <a:moveTo>
                  <a:pt x="3560429" y="0"/>
                </a:moveTo>
                <a:lnTo>
                  <a:pt x="5322074" y="0"/>
                </a:lnTo>
                <a:lnTo>
                  <a:pt x="7608168" y="2286238"/>
                </a:lnTo>
                <a:lnTo>
                  <a:pt x="7608168" y="3943163"/>
                </a:lnTo>
                <a:lnTo>
                  <a:pt x="4441066" y="777662"/>
                </a:lnTo>
                <a:lnTo>
                  <a:pt x="1172442" y="4046491"/>
                </a:lnTo>
                <a:lnTo>
                  <a:pt x="1172442" y="6858000"/>
                </a:lnTo>
                <a:lnTo>
                  <a:pt x="0" y="6858000"/>
                </a:lnTo>
                <a:lnTo>
                  <a:pt x="0" y="356215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de-DE" dirty="0"/>
          </a:p>
        </p:txBody>
      </p:sp>
      <p:sp>
        <p:nvSpPr>
          <p:cNvPr id="3" name="Fußzeilenplatzhalter 2">
            <a:extLst>
              <a:ext uri="{FF2B5EF4-FFF2-40B4-BE49-F238E27FC236}">
                <a16:creationId xmlns:a16="http://schemas.microsoft.com/office/drawing/2014/main" id="{E0DA6409-C251-2373-FCEF-96B512C3092F}"/>
              </a:ext>
            </a:extLst>
          </p:cNvPr>
          <p:cNvSpPr>
            <a:spLocks noGrp="1"/>
          </p:cNvSpPr>
          <p:nvPr>
            <p:ph type="ftr" sz="quarter" idx="11"/>
          </p:nvPr>
        </p:nvSpPr>
        <p:spPr/>
        <p:txBody>
          <a:bodyPr/>
          <a:lstStyle/>
          <a:p>
            <a:r>
              <a:rPr lang="de-DE" dirty="0"/>
              <a:t>Hier steht das Thema | Datum | Absender</a:t>
            </a:r>
          </a:p>
        </p:txBody>
      </p:sp>
      <p:sp>
        <p:nvSpPr>
          <p:cNvPr id="4" name="Foliennummernplatzhalter 3">
            <a:extLst>
              <a:ext uri="{FF2B5EF4-FFF2-40B4-BE49-F238E27FC236}">
                <a16:creationId xmlns:a16="http://schemas.microsoft.com/office/drawing/2014/main" id="{9D4F83D1-F6AC-B493-529A-FEE820A13BED}"/>
              </a:ext>
            </a:extLst>
          </p:cNvPr>
          <p:cNvSpPr>
            <a:spLocks noGrp="1"/>
          </p:cNvSpPr>
          <p:nvPr>
            <p:ph type="sldNum" sz="quarter" idx="12"/>
          </p:nvPr>
        </p:nvSpPr>
        <p:spPr/>
        <p:txBody>
          <a:bodyPr/>
          <a:lstStyle/>
          <a:p>
            <a:fld id="{C29EFDD2-F014-4C4E-B0F6-17320FB21D2C}" type="slidenum">
              <a:rPr lang="de-DE" smtClean="0"/>
              <a:t>‹Nr.›</a:t>
            </a:fld>
            <a:endParaRPr lang="de-DE" dirty="0"/>
          </a:p>
        </p:txBody>
      </p:sp>
      <p:sp>
        <p:nvSpPr>
          <p:cNvPr id="7" name="Textplatzhalter 6">
            <a:extLst>
              <a:ext uri="{FF2B5EF4-FFF2-40B4-BE49-F238E27FC236}">
                <a16:creationId xmlns:a16="http://schemas.microsoft.com/office/drawing/2014/main" id="{B8950E60-9529-35F2-3318-6142A6C21B85}"/>
              </a:ext>
            </a:extLst>
          </p:cNvPr>
          <p:cNvSpPr>
            <a:spLocks noGrp="1"/>
          </p:cNvSpPr>
          <p:nvPr>
            <p:ph type="body" sz="quarter" idx="13"/>
          </p:nvPr>
        </p:nvSpPr>
        <p:spPr>
          <a:xfrm>
            <a:off x="407987" y="332656"/>
            <a:ext cx="11376645" cy="5544269"/>
          </a:xfrm>
        </p:spPr>
        <p:txBody>
          <a:bodyPr lIns="0" tIns="0"/>
          <a:lstStyle>
            <a:lvl1pPr>
              <a:lnSpc>
                <a:spcPct val="90000"/>
              </a:lnSpc>
              <a:defRPr sz="7400">
                <a:solidFill>
                  <a:schemeClr val="tx1"/>
                </a:solidFill>
                <a:latin typeface="+mj-lt"/>
              </a:defRPr>
            </a:lvl1pPr>
            <a:lvl2pPr>
              <a:lnSpc>
                <a:spcPct val="90000"/>
              </a:lnSpc>
              <a:spcBef>
                <a:spcPts val="2400"/>
              </a:spcBef>
              <a:defRPr sz="2400">
                <a:solidFill>
                  <a:schemeClr val="tx1"/>
                </a:solidFill>
              </a:defRPr>
            </a:lvl2pPr>
            <a:lvl3pPr marL="0" indent="0">
              <a:lnSpc>
                <a:spcPct val="90000"/>
              </a:lnSpc>
              <a:spcBef>
                <a:spcPts val="2400"/>
              </a:spcBef>
              <a:buNone/>
              <a:defRPr sz="2400">
                <a:solidFill>
                  <a:schemeClr val="tx1"/>
                </a:solidFill>
              </a:defRPr>
            </a:lvl3pPr>
            <a:lvl4pPr>
              <a:lnSpc>
                <a:spcPct val="90000"/>
              </a:lnSpc>
              <a:spcBef>
                <a:spcPts val="2400"/>
              </a:spcBef>
              <a:defRPr sz="2400">
                <a:solidFill>
                  <a:schemeClr val="tx1"/>
                </a:solidFill>
              </a:defRPr>
            </a:lvl4pPr>
            <a:lvl5pPr>
              <a:lnSpc>
                <a:spcPct val="90000"/>
              </a:lnSpc>
              <a:spcBef>
                <a:spcPts val="2400"/>
              </a:spcBef>
              <a:defRPr sz="2400">
                <a:solidFill>
                  <a:schemeClr val="tx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5" name="Grafik 4">
            <a:extLst>
              <a:ext uri="{FF2B5EF4-FFF2-40B4-BE49-F238E27FC236}">
                <a16:creationId xmlns:a16="http://schemas.microsoft.com/office/drawing/2014/main" id="{813652E0-7F59-B90D-2CFE-266DB7CAFA68}"/>
              </a:ext>
            </a:extLst>
          </p:cNvPr>
          <p:cNvPicPr>
            <a:picLocks noChangeAspect="1"/>
          </p:cNvPicPr>
          <p:nvPr userDrawn="1"/>
        </p:nvPicPr>
        <p:blipFill>
          <a:blip r:embed="rId2"/>
          <a:stretch>
            <a:fillRect/>
          </a:stretch>
        </p:blipFill>
        <p:spPr>
          <a:xfrm>
            <a:off x="5336165" y="6012579"/>
            <a:ext cx="1519669" cy="737507"/>
          </a:xfrm>
          <a:prstGeom prst="rect">
            <a:avLst/>
          </a:prstGeom>
        </p:spPr>
      </p:pic>
      <p:pic>
        <p:nvPicPr>
          <p:cNvPr id="6" name="Grafik 5" descr="Logo Kultusministerium in der Signatur">
            <a:extLst>
              <a:ext uri="{FF2B5EF4-FFF2-40B4-BE49-F238E27FC236}">
                <a16:creationId xmlns:a16="http://schemas.microsoft.com/office/drawing/2014/main" id="{0FD5E310-012A-28ED-22CE-171A298D3EA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5457" y="6215847"/>
            <a:ext cx="1439175" cy="330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727363"/>
      </p:ext>
    </p:extLst>
  </p:cSld>
  <p:clrMapOvr>
    <a:masterClrMapping/>
  </p:clrMapOvr>
  <p:extLst>
    <p:ext uri="{DCECCB84-F9BA-43D5-87BE-67443E8EF086}">
      <p15:sldGuideLst xmlns:p15="http://schemas.microsoft.com/office/powerpoint/2012/main">
        <p15:guide id="1" pos="6199" userDrawn="1">
          <p15:clr>
            <a:srgbClr val="FBAE40"/>
          </p15:clr>
        </p15:guide>
        <p15:guide id="2" pos="2887" userDrawn="1">
          <p15:clr>
            <a:srgbClr val="FBAE40"/>
          </p15:clr>
        </p15:guide>
        <p15:guide id="3" orient="horz" pos="370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itat weiss">
    <p:bg>
      <p:bgPr>
        <a:solidFill>
          <a:schemeClr val="bg1"/>
        </a:solidFill>
        <a:effectLst/>
      </p:bgPr>
    </p:bg>
    <p:spTree>
      <p:nvGrpSpPr>
        <p:cNvPr id="1" name=""/>
        <p:cNvGrpSpPr/>
        <p:nvPr/>
      </p:nvGrpSpPr>
      <p:grpSpPr>
        <a:xfrm>
          <a:off x="0" y="0"/>
          <a:ext cx="0" cy="0"/>
          <a:chOff x="0" y="0"/>
          <a:chExt cx="0" cy="0"/>
        </a:xfrm>
      </p:grpSpPr>
      <p:sp>
        <p:nvSpPr>
          <p:cNvPr id="6" name="Freihandform: Form 5">
            <a:extLst>
              <a:ext uri="{FF2B5EF4-FFF2-40B4-BE49-F238E27FC236}">
                <a16:creationId xmlns:a16="http://schemas.microsoft.com/office/drawing/2014/main" id="{D88FD445-CD43-45AC-50BE-F5E6515AD0F6}"/>
              </a:ext>
            </a:extLst>
          </p:cNvPr>
          <p:cNvSpPr>
            <a:spLocks/>
          </p:cNvSpPr>
          <p:nvPr userDrawn="1"/>
        </p:nvSpPr>
        <p:spPr bwMode="auto">
          <a:xfrm>
            <a:off x="4583832" y="0"/>
            <a:ext cx="7608168" cy="6858000"/>
          </a:xfrm>
          <a:custGeom>
            <a:avLst/>
            <a:gdLst>
              <a:gd name="connsiteX0" fmla="*/ 4491554 w 7608168"/>
              <a:gd name="connsiteY0" fmla="*/ 4461639 h 6858000"/>
              <a:gd name="connsiteX1" fmla="*/ 6411964 w 7608168"/>
              <a:gd name="connsiteY1" fmla="*/ 6382169 h 6858000"/>
              <a:gd name="connsiteX2" fmla="*/ 6411964 w 7608168"/>
              <a:gd name="connsiteY2" fmla="*/ 6858000 h 6858000"/>
              <a:gd name="connsiteX3" fmla="*/ 5239522 w 7608168"/>
              <a:gd name="connsiteY3" fmla="*/ 6858000 h 6858000"/>
              <a:gd name="connsiteX4" fmla="*/ 5239522 w 7608168"/>
              <a:gd name="connsiteY4" fmla="*/ 6382169 h 6858000"/>
              <a:gd name="connsiteX5" fmla="*/ 4491554 w 7608168"/>
              <a:gd name="connsiteY5" fmla="*/ 5634154 h 6858000"/>
              <a:gd name="connsiteX6" fmla="*/ 3741715 w 7608168"/>
              <a:gd name="connsiteY6" fmla="*/ 6382169 h 6858000"/>
              <a:gd name="connsiteX7" fmla="*/ 3741715 w 7608168"/>
              <a:gd name="connsiteY7" fmla="*/ 6858000 h 6858000"/>
              <a:gd name="connsiteX8" fmla="*/ 2571527 w 7608168"/>
              <a:gd name="connsiteY8" fmla="*/ 6858000 h 6858000"/>
              <a:gd name="connsiteX9" fmla="*/ 2571143 w 7608168"/>
              <a:gd name="connsiteY9" fmla="*/ 6382169 h 6858000"/>
              <a:gd name="connsiteX10" fmla="*/ 4491554 w 7608168"/>
              <a:gd name="connsiteY10" fmla="*/ 4461639 h 6858000"/>
              <a:gd name="connsiteX11" fmla="*/ 3560429 w 7608168"/>
              <a:gd name="connsiteY11" fmla="*/ 0 h 6858000"/>
              <a:gd name="connsiteX12" fmla="*/ 5322074 w 7608168"/>
              <a:gd name="connsiteY12" fmla="*/ 0 h 6858000"/>
              <a:gd name="connsiteX13" fmla="*/ 7608168 w 7608168"/>
              <a:gd name="connsiteY13" fmla="*/ 2286238 h 6858000"/>
              <a:gd name="connsiteX14" fmla="*/ 7608168 w 7608168"/>
              <a:gd name="connsiteY14" fmla="*/ 3943163 h 6858000"/>
              <a:gd name="connsiteX15" fmla="*/ 4441066 w 7608168"/>
              <a:gd name="connsiteY15" fmla="*/ 777662 h 6858000"/>
              <a:gd name="connsiteX16" fmla="*/ 1172442 w 7608168"/>
              <a:gd name="connsiteY16" fmla="*/ 4046491 h 6858000"/>
              <a:gd name="connsiteX17" fmla="*/ 1172442 w 7608168"/>
              <a:gd name="connsiteY17" fmla="*/ 6858000 h 6858000"/>
              <a:gd name="connsiteX18" fmla="*/ 0 w 7608168"/>
              <a:gd name="connsiteY18" fmla="*/ 6858000 h 6858000"/>
              <a:gd name="connsiteX19" fmla="*/ 0 w 7608168"/>
              <a:gd name="connsiteY19" fmla="*/ 35621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08168" h="6858000">
                <a:moveTo>
                  <a:pt x="4491554" y="4461639"/>
                </a:moveTo>
                <a:cubicBezTo>
                  <a:pt x="5549930" y="4461639"/>
                  <a:pt x="6411964" y="5323727"/>
                  <a:pt x="6411964" y="6382169"/>
                </a:cubicBezTo>
                <a:lnTo>
                  <a:pt x="6411964" y="6858000"/>
                </a:lnTo>
                <a:lnTo>
                  <a:pt x="5239522" y="6858000"/>
                </a:lnTo>
                <a:lnTo>
                  <a:pt x="5239522" y="6382169"/>
                </a:lnTo>
                <a:cubicBezTo>
                  <a:pt x="5239522" y="5970761"/>
                  <a:pt x="4904806" y="5634154"/>
                  <a:pt x="4491554" y="5634154"/>
                </a:cubicBezTo>
                <a:cubicBezTo>
                  <a:pt x="4078301" y="5634154"/>
                  <a:pt x="3741715" y="5970761"/>
                  <a:pt x="3741715" y="6382169"/>
                </a:cubicBezTo>
                <a:lnTo>
                  <a:pt x="3741715" y="6858000"/>
                </a:lnTo>
                <a:lnTo>
                  <a:pt x="2571527" y="6858000"/>
                </a:lnTo>
                <a:lnTo>
                  <a:pt x="2571143" y="6382169"/>
                </a:lnTo>
                <a:cubicBezTo>
                  <a:pt x="2571143" y="5323727"/>
                  <a:pt x="3433177" y="4461639"/>
                  <a:pt x="4491554" y="4461639"/>
                </a:cubicBezTo>
                <a:close/>
                <a:moveTo>
                  <a:pt x="3560429" y="0"/>
                </a:moveTo>
                <a:lnTo>
                  <a:pt x="5322074" y="0"/>
                </a:lnTo>
                <a:lnTo>
                  <a:pt x="7608168" y="2286238"/>
                </a:lnTo>
                <a:lnTo>
                  <a:pt x="7608168" y="3943163"/>
                </a:lnTo>
                <a:lnTo>
                  <a:pt x="4441066" y="777662"/>
                </a:lnTo>
                <a:lnTo>
                  <a:pt x="1172442" y="4046491"/>
                </a:lnTo>
                <a:lnTo>
                  <a:pt x="1172442" y="6858000"/>
                </a:lnTo>
                <a:lnTo>
                  <a:pt x="0" y="6858000"/>
                </a:lnTo>
                <a:lnTo>
                  <a:pt x="0" y="356215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de-DE" dirty="0"/>
          </a:p>
        </p:txBody>
      </p:sp>
      <p:sp>
        <p:nvSpPr>
          <p:cNvPr id="3" name="Fußzeilenplatzhalter 2">
            <a:extLst>
              <a:ext uri="{FF2B5EF4-FFF2-40B4-BE49-F238E27FC236}">
                <a16:creationId xmlns:a16="http://schemas.microsoft.com/office/drawing/2014/main" id="{E0DA6409-C251-2373-FCEF-96B512C3092F}"/>
              </a:ext>
            </a:extLst>
          </p:cNvPr>
          <p:cNvSpPr>
            <a:spLocks noGrp="1"/>
          </p:cNvSpPr>
          <p:nvPr>
            <p:ph type="ftr" sz="quarter" idx="11"/>
          </p:nvPr>
        </p:nvSpPr>
        <p:spPr/>
        <p:txBody>
          <a:bodyPr/>
          <a:lstStyle/>
          <a:p>
            <a:r>
              <a:rPr lang="de-DE" dirty="0"/>
              <a:t>Hier steht das Thema | Datum | Absender</a:t>
            </a:r>
          </a:p>
        </p:txBody>
      </p:sp>
      <p:sp>
        <p:nvSpPr>
          <p:cNvPr id="4" name="Foliennummernplatzhalter 3">
            <a:extLst>
              <a:ext uri="{FF2B5EF4-FFF2-40B4-BE49-F238E27FC236}">
                <a16:creationId xmlns:a16="http://schemas.microsoft.com/office/drawing/2014/main" id="{9D4F83D1-F6AC-B493-529A-FEE820A13BED}"/>
              </a:ext>
            </a:extLst>
          </p:cNvPr>
          <p:cNvSpPr>
            <a:spLocks noGrp="1"/>
          </p:cNvSpPr>
          <p:nvPr>
            <p:ph type="sldNum" sz="quarter" idx="12"/>
          </p:nvPr>
        </p:nvSpPr>
        <p:spPr/>
        <p:txBody>
          <a:bodyPr/>
          <a:lstStyle/>
          <a:p>
            <a:fld id="{C29EFDD2-F014-4C4E-B0F6-17320FB21D2C}" type="slidenum">
              <a:rPr lang="de-DE" smtClean="0"/>
              <a:t>‹Nr.›</a:t>
            </a:fld>
            <a:endParaRPr lang="de-DE" dirty="0"/>
          </a:p>
        </p:txBody>
      </p:sp>
      <p:sp>
        <p:nvSpPr>
          <p:cNvPr id="2" name="Textplatzhalter 6">
            <a:extLst>
              <a:ext uri="{FF2B5EF4-FFF2-40B4-BE49-F238E27FC236}">
                <a16:creationId xmlns:a16="http://schemas.microsoft.com/office/drawing/2014/main" id="{4A585C4A-7B24-0E13-82F2-99DA63916A69}"/>
              </a:ext>
            </a:extLst>
          </p:cNvPr>
          <p:cNvSpPr>
            <a:spLocks noGrp="1"/>
          </p:cNvSpPr>
          <p:nvPr>
            <p:ph type="body" sz="quarter" idx="13"/>
          </p:nvPr>
        </p:nvSpPr>
        <p:spPr>
          <a:xfrm>
            <a:off x="407987" y="332656"/>
            <a:ext cx="11376645" cy="5544269"/>
          </a:xfrm>
        </p:spPr>
        <p:txBody>
          <a:bodyPr lIns="0" tIns="0"/>
          <a:lstStyle>
            <a:lvl1pPr>
              <a:lnSpc>
                <a:spcPct val="90000"/>
              </a:lnSpc>
              <a:defRPr sz="7400">
                <a:solidFill>
                  <a:schemeClr val="tx1"/>
                </a:solidFill>
                <a:latin typeface="+mj-lt"/>
              </a:defRPr>
            </a:lvl1pPr>
            <a:lvl2pPr>
              <a:lnSpc>
                <a:spcPct val="90000"/>
              </a:lnSpc>
              <a:spcBef>
                <a:spcPts val="2400"/>
              </a:spcBef>
              <a:defRPr sz="2400">
                <a:solidFill>
                  <a:schemeClr val="tx1"/>
                </a:solidFill>
              </a:defRPr>
            </a:lvl2pPr>
            <a:lvl3pPr marL="0" indent="0">
              <a:lnSpc>
                <a:spcPct val="90000"/>
              </a:lnSpc>
              <a:spcBef>
                <a:spcPts val="2400"/>
              </a:spcBef>
              <a:buNone/>
              <a:defRPr sz="2400">
                <a:solidFill>
                  <a:schemeClr val="tx1"/>
                </a:solidFill>
              </a:defRPr>
            </a:lvl3pPr>
            <a:lvl4pPr>
              <a:lnSpc>
                <a:spcPct val="90000"/>
              </a:lnSpc>
              <a:spcBef>
                <a:spcPts val="2400"/>
              </a:spcBef>
              <a:defRPr sz="2400">
                <a:solidFill>
                  <a:schemeClr val="tx1"/>
                </a:solidFill>
              </a:defRPr>
            </a:lvl4pPr>
            <a:lvl5pPr>
              <a:lnSpc>
                <a:spcPct val="90000"/>
              </a:lnSpc>
              <a:spcBef>
                <a:spcPts val="2400"/>
              </a:spcBef>
              <a:defRPr sz="2400">
                <a:solidFill>
                  <a:schemeClr val="tx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7" name="Grafik 6">
            <a:extLst>
              <a:ext uri="{FF2B5EF4-FFF2-40B4-BE49-F238E27FC236}">
                <a16:creationId xmlns:a16="http://schemas.microsoft.com/office/drawing/2014/main" id="{B38D7530-7462-EF0A-26CF-796C25F75BB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82915" y="6204935"/>
            <a:ext cx="1514725" cy="349173"/>
          </a:xfrm>
          <a:prstGeom prst="rect">
            <a:avLst/>
          </a:prstGeom>
        </p:spPr>
      </p:pic>
      <p:pic>
        <p:nvPicPr>
          <p:cNvPr id="8" name="Grafik 7"/>
          <p:cNvPicPr>
            <a:picLocks noChangeAspect="1"/>
          </p:cNvPicPr>
          <p:nvPr userDrawn="1"/>
        </p:nvPicPr>
        <p:blipFill>
          <a:blip r:embed="rId3"/>
          <a:stretch>
            <a:fillRect/>
          </a:stretch>
        </p:blipFill>
        <p:spPr>
          <a:xfrm>
            <a:off x="5332416" y="6000246"/>
            <a:ext cx="1519669" cy="758549"/>
          </a:xfrm>
          <a:prstGeom prst="rect">
            <a:avLst/>
          </a:prstGeom>
        </p:spPr>
      </p:pic>
    </p:spTree>
    <p:extLst>
      <p:ext uri="{BB962C8B-B14F-4D97-AF65-F5344CB8AC3E}">
        <p14:creationId xmlns:p14="http://schemas.microsoft.com/office/powerpoint/2010/main" val="4171623340"/>
      </p:ext>
    </p:extLst>
  </p:cSld>
  <p:clrMapOvr>
    <a:masterClrMapping/>
  </p:clrMapOvr>
  <p:extLst>
    <p:ext uri="{DCECCB84-F9BA-43D5-87BE-67443E8EF086}">
      <p15:sldGuideLst xmlns:p15="http://schemas.microsoft.com/office/powerpoint/2012/main">
        <p15:guide id="1" pos="2887" userDrawn="1">
          <p15:clr>
            <a:srgbClr val="FBAE40"/>
          </p15:clr>
        </p15:guide>
        <p15:guide id="2" pos="6199" userDrawn="1">
          <p15:clr>
            <a:srgbClr val="FBAE40"/>
          </p15:clr>
        </p15:guide>
        <p15:guide id="3" orient="horz" pos="370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rei Spalten Bild und Text">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DFE5C0D-7D73-DAFA-AE3D-0BA9E5F0B2F5}"/>
              </a:ext>
            </a:extLst>
          </p:cNvPr>
          <p:cNvSpPr>
            <a:spLocks noGrp="1"/>
          </p:cNvSpPr>
          <p:nvPr>
            <p:ph type="ftr" sz="quarter" idx="11"/>
          </p:nvPr>
        </p:nvSpPr>
        <p:spPr/>
        <p:txBody>
          <a:bodyPr/>
          <a:lstStyle/>
          <a:p>
            <a:r>
              <a:rPr lang="de-DE" dirty="0"/>
              <a:t>Hier steht das Thema | Datum | Absender</a:t>
            </a:r>
          </a:p>
        </p:txBody>
      </p:sp>
      <p:sp>
        <p:nvSpPr>
          <p:cNvPr id="5" name="Foliennummernplatzhalter 4">
            <a:extLst>
              <a:ext uri="{FF2B5EF4-FFF2-40B4-BE49-F238E27FC236}">
                <a16:creationId xmlns:a16="http://schemas.microsoft.com/office/drawing/2014/main" id="{3FED3799-3E86-7A52-2920-619B57546389}"/>
              </a:ext>
            </a:extLst>
          </p:cNvPr>
          <p:cNvSpPr>
            <a:spLocks noGrp="1"/>
          </p:cNvSpPr>
          <p:nvPr>
            <p:ph type="sldNum" sz="quarter" idx="12"/>
          </p:nvPr>
        </p:nvSpPr>
        <p:spPr/>
        <p:txBody>
          <a:bodyPr/>
          <a:lstStyle/>
          <a:p>
            <a:fld id="{C29EFDD2-F014-4C4E-B0F6-17320FB21D2C}" type="slidenum">
              <a:rPr lang="de-DE" smtClean="0"/>
              <a:t>‹Nr.›</a:t>
            </a:fld>
            <a:endParaRPr lang="de-DE" dirty="0"/>
          </a:p>
        </p:txBody>
      </p:sp>
      <p:sp>
        <p:nvSpPr>
          <p:cNvPr id="18" name="Titel 17">
            <a:extLst>
              <a:ext uri="{FF2B5EF4-FFF2-40B4-BE49-F238E27FC236}">
                <a16:creationId xmlns:a16="http://schemas.microsoft.com/office/drawing/2014/main" id="{4E88D3E8-0741-7DB5-E8BF-E9572EEF1126}"/>
              </a:ext>
            </a:extLst>
          </p:cNvPr>
          <p:cNvSpPr>
            <a:spLocks noGrp="1"/>
          </p:cNvSpPr>
          <p:nvPr>
            <p:ph type="title"/>
          </p:nvPr>
        </p:nvSpPr>
        <p:spPr/>
        <p:txBody>
          <a:bodyPr/>
          <a:lstStyle/>
          <a:p>
            <a:r>
              <a:rPr lang="de-DE"/>
              <a:t>Titelmasterformat durch Klicken bearbeiten</a:t>
            </a:r>
            <a:endParaRPr lang="de-DE" dirty="0"/>
          </a:p>
        </p:txBody>
      </p:sp>
      <p:sp>
        <p:nvSpPr>
          <p:cNvPr id="7" name="Bildplatzhalter 7">
            <a:extLst>
              <a:ext uri="{FF2B5EF4-FFF2-40B4-BE49-F238E27FC236}">
                <a16:creationId xmlns:a16="http://schemas.microsoft.com/office/drawing/2014/main" id="{DF8A7426-DF30-D128-4F6F-ADB53883C036}"/>
              </a:ext>
            </a:extLst>
          </p:cNvPr>
          <p:cNvSpPr>
            <a:spLocks noGrp="1"/>
          </p:cNvSpPr>
          <p:nvPr>
            <p:ph type="pic" sz="quarter" idx="13"/>
          </p:nvPr>
        </p:nvSpPr>
        <p:spPr>
          <a:xfrm>
            <a:off x="407368" y="1484784"/>
            <a:ext cx="3600000" cy="1944216"/>
          </a:xfrm>
        </p:spPr>
        <p:txBody>
          <a:bodyPr/>
          <a:lstStyle/>
          <a:p>
            <a:r>
              <a:rPr lang="de-DE"/>
              <a:t>Bild durch Klicken auf Symbol hinzufügen</a:t>
            </a:r>
            <a:endParaRPr lang="en-GB" dirty="0"/>
          </a:p>
        </p:txBody>
      </p:sp>
      <p:sp>
        <p:nvSpPr>
          <p:cNvPr id="16" name="Textplatzhalter 10">
            <a:extLst>
              <a:ext uri="{FF2B5EF4-FFF2-40B4-BE49-F238E27FC236}">
                <a16:creationId xmlns:a16="http://schemas.microsoft.com/office/drawing/2014/main" id="{A683AB8C-578E-939F-9BF5-480A123D2EF3}"/>
              </a:ext>
            </a:extLst>
          </p:cNvPr>
          <p:cNvSpPr>
            <a:spLocks noGrp="1"/>
          </p:cNvSpPr>
          <p:nvPr>
            <p:ph type="body" sz="quarter" idx="14"/>
          </p:nvPr>
        </p:nvSpPr>
        <p:spPr>
          <a:xfrm>
            <a:off x="407367" y="3644900"/>
            <a:ext cx="3600000" cy="230438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6" name="Bildplatzhalter 7">
            <a:extLst>
              <a:ext uri="{FF2B5EF4-FFF2-40B4-BE49-F238E27FC236}">
                <a16:creationId xmlns:a16="http://schemas.microsoft.com/office/drawing/2014/main" id="{6D886CAD-0715-E564-B5F3-63C0A8AF1728}"/>
              </a:ext>
            </a:extLst>
          </p:cNvPr>
          <p:cNvSpPr>
            <a:spLocks noGrp="1"/>
          </p:cNvSpPr>
          <p:nvPr>
            <p:ph type="pic" sz="quarter" idx="15"/>
          </p:nvPr>
        </p:nvSpPr>
        <p:spPr>
          <a:xfrm>
            <a:off x="4295801" y="1484784"/>
            <a:ext cx="3600400" cy="1944216"/>
          </a:xfrm>
        </p:spPr>
        <p:txBody>
          <a:bodyPr/>
          <a:lstStyle/>
          <a:p>
            <a:r>
              <a:rPr lang="de-DE"/>
              <a:t>Bild durch Klicken auf Symbol hinzufügen</a:t>
            </a:r>
            <a:endParaRPr lang="en-GB" dirty="0"/>
          </a:p>
        </p:txBody>
      </p:sp>
      <p:sp>
        <p:nvSpPr>
          <p:cNvPr id="27" name="Textplatzhalter 10">
            <a:extLst>
              <a:ext uri="{FF2B5EF4-FFF2-40B4-BE49-F238E27FC236}">
                <a16:creationId xmlns:a16="http://schemas.microsoft.com/office/drawing/2014/main" id="{1B3F48DE-88FF-EBE5-3299-4DF0108CADD5}"/>
              </a:ext>
            </a:extLst>
          </p:cNvPr>
          <p:cNvSpPr>
            <a:spLocks noGrp="1"/>
          </p:cNvSpPr>
          <p:nvPr>
            <p:ph type="body" sz="quarter" idx="16"/>
          </p:nvPr>
        </p:nvSpPr>
        <p:spPr>
          <a:xfrm>
            <a:off x="4295801" y="3644900"/>
            <a:ext cx="3600400" cy="230438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0" name="Bildplatzhalter 7">
            <a:extLst>
              <a:ext uri="{FF2B5EF4-FFF2-40B4-BE49-F238E27FC236}">
                <a16:creationId xmlns:a16="http://schemas.microsoft.com/office/drawing/2014/main" id="{3E60B6A6-979A-C899-E7FC-BED802AC41E1}"/>
              </a:ext>
            </a:extLst>
          </p:cNvPr>
          <p:cNvSpPr>
            <a:spLocks noGrp="1"/>
          </p:cNvSpPr>
          <p:nvPr>
            <p:ph type="pic" sz="quarter" idx="17"/>
          </p:nvPr>
        </p:nvSpPr>
        <p:spPr>
          <a:xfrm>
            <a:off x="8184232" y="1484784"/>
            <a:ext cx="3600000" cy="1944216"/>
          </a:xfrm>
        </p:spPr>
        <p:txBody>
          <a:bodyPr/>
          <a:lstStyle/>
          <a:p>
            <a:r>
              <a:rPr lang="de-DE"/>
              <a:t>Bild durch Klicken auf Symbol hinzufügen</a:t>
            </a:r>
            <a:endParaRPr lang="en-GB" dirty="0"/>
          </a:p>
        </p:txBody>
      </p:sp>
      <p:sp>
        <p:nvSpPr>
          <p:cNvPr id="31" name="Textplatzhalter 10">
            <a:extLst>
              <a:ext uri="{FF2B5EF4-FFF2-40B4-BE49-F238E27FC236}">
                <a16:creationId xmlns:a16="http://schemas.microsoft.com/office/drawing/2014/main" id="{E7F4BF2E-ED65-7768-8F3C-5CF682C38A76}"/>
              </a:ext>
            </a:extLst>
          </p:cNvPr>
          <p:cNvSpPr>
            <a:spLocks noGrp="1"/>
          </p:cNvSpPr>
          <p:nvPr>
            <p:ph type="body" sz="quarter" idx="18"/>
          </p:nvPr>
        </p:nvSpPr>
        <p:spPr>
          <a:xfrm>
            <a:off x="8184232" y="3644900"/>
            <a:ext cx="3600000" cy="230438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518466794"/>
      </p:ext>
    </p:extLst>
  </p:cSld>
  <p:clrMapOvr>
    <a:masterClrMapping/>
  </p:clrMapOvr>
  <p:extLst>
    <p:ext uri="{DCECCB84-F9BA-43D5-87BE-67443E8EF086}">
      <p15:sldGuideLst xmlns:p15="http://schemas.microsoft.com/office/powerpoint/2012/main">
        <p15:guide id="1" pos="4974" userDrawn="1">
          <p15:clr>
            <a:srgbClr val="FBAE40"/>
          </p15:clr>
        </p15:guide>
        <p15:guide id="2" pos="2525" userDrawn="1">
          <p15:clr>
            <a:srgbClr val="FBAE40"/>
          </p15:clr>
        </p15:guide>
        <p15:guide id="3" pos="2706" userDrawn="1">
          <p15:clr>
            <a:srgbClr val="FBAE40"/>
          </p15:clr>
        </p15:guide>
        <p15:guide id="4" pos="5155" userDrawn="1">
          <p15:clr>
            <a:srgbClr val="FBAE40"/>
          </p15:clr>
        </p15:guide>
        <p15:guide id="5" orient="horz" pos="935" userDrawn="1">
          <p15:clr>
            <a:srgbClr val="FBAE40"/>
          </p15:clr>
        </p15:guide>
        <p15:guide id="6" orient="horz" pos="2296" userDrawn="1">
          <p15:clr>
            <a:srgbClr val="FBAE40"/>
          </p15:clr>
        </p15:guide>
        <p15:guide id="7" orient="horz" pos="374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 Textfelder und 4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1D55F-1973-BCDE-EDF3-494A3F337066}"/>
              </a:ext>
            </a:extLst>
          </p:cNvPr>
          <p:cNvSpPr>
            <a:spLocks noGrp="1"/>
          </p:cNvSpPr>
          <p:nvPr>
            <p:ph type="title"/>
          </p:nvPr>
        </p:nvSpPr>
        <p:spPr>
          <a:xfrm>
            <a:off x="407368" y="332656"/>
            <a:ext cx="11376000" cy="648072"/>
          </a:xfrm>
        </p:spPr>
        <p:txBody>
          <a:bodyPr/>
          <a:lstStyle/>
          <a:p>
            <a:r>
              <a:rPr lang="de-DE"/>
              <a:t>Titelmasterformat durch Klicken bearbeiten</a:t>
            </a:r>
            <a:endParaRPr lang="de-DE" dirty="0"/>
          </a:p>
        </p:txBody>
      </p:sp>
      <p:sp>
        <p:nvSpPr>
          <p:cNvPr id="6" name="Textplatzhalter 5">
            <a:extLst>
              <a:ext uri="{FF2B5EF4-FFF2-40B4-BE49-F238E27FC236}">
                <a16:creationId xmlns:a16="http://schemas.microsoft.com/office/drawing/2014/main" id="{064EC62F-8C81-12C0-8ED9-64AF816D9307}"/>
              </a:ext>
            </a:extLst>
          </p:cNvPr>
          <p:cNvSpPr>
            <a:spLocks noGrp="1"/>
          </p:cNvSpPr>
          <p:nvPr>
            <p:ph type="body" sz="quarter" idx="13"/>
          </p:nvPr>
        </p:nvSpPr>
        <p:spPr>
          <a:xfrm>
            <a:off x="407988" y="1268413"/>
            <a:ext cx="3600000" cy="18002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platzhalter 5">
            <a:extLst>
              <a:ext uri="{FF2B5EF4-FFF2-40B4-BE49-F238E27FC236}">
                <a16:creationId xmlns:a16="http://schemas.microsoft.com/office/drawing/2014/main" id="{5C008614-1CFA-EC16-2998-C8387A70A91A}"/>
              </a:ext>
            </a:extLst>
          </p:cNvPr>
          <p:cNvSpPr>
            <a:spLocks noGrp="1"/>
          </p:cNvSpPr>
          <p:nvPr>
            <p:ph type="body" sz="quarter" idx="14"/>
          </p:nvPr>
        </p:nvSpPr>
        <p:spPr>
          <a:xfrm>
            <a:off x="4295800" y="1268413"/>
            <a:ext cx="3600000" cy="18002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platzhalter 5">
            <a:extLst>
              <a:ext uri="{FF2B5EF4-FFF2-40B4-BE49-F238E27FC236}">
                <a16:creationId xmlns:a16="http://schemas.microsoft.com/office/drawing/2014/main" id="{BFE59DB8-4F05-6B7C-D8BC-6E7DDC6AB4BB}"/>
              </a:ext>
            </a:extLst>
          </p:cNvPr>
          <p:cNvSpPr>
            <a:spLocks noGrp="1"/>
          </p:cNvSpPr>
          <p:nvPr>
            <p:ph type="body" sz="quarter" idx="15"/>
          </p:nvPr>
        </p:nvSpPr>
        <p:spPr>
          <a:xfrm>
            <a:off x="8184014" y="1268413"/>
            <a:ext cx="3600000" cy="18002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9">
            <a:extLst>
              <a:ext uri="{FF2B5EF4-FFF2-40B4-BE49-F238E27FC236}">
                <a16:creationId xmlns:a16="http://schemas.microsoft.com/office/drawing/2014/main" id="{8C94A506-EF9E-D1AB-9375-FFC4F5A38B75}"/>
              </a:ext>
            </a:extLst>
          </p:cNvPr>
          <p:cNvSpPr>
            <a:spLocks noGrp="1"/>
          </p:cNvSpPr>
          <p:nvPr>
            <p:ph type="pic" sz="quarter" idx="16"/>
          </p:nvPr>
        </p:nvSpPr>
        <p:spPr>
          <a:xfrm>
            <a:off x="-6336" y="3645024"/>
            <a:ext cx="3078000" cy="3212976"/>
          </a:xfrm>
        </p:spPr>
        <p:txBody>
          <a:bodyPr/>
          <a:lstStyle/>
          <a:p>
            <a:r>
              <a:rPr lang="de-DE"/>
              <a:t>Bild durch Klicken auf Symbol hinzufügen</a:t>
            </a:r>
            <a:endParaRPr lang="en-GB"/>
          </a:p>
        </p:txBody>
      </p:sp>
      <p:sp>
        <p:nvSpPr>
          <p:cNvPr id="11" name="Bildplatzhalter 9">
            <a:extLst>
              <a:ext uri="{FF2B5EF4-FFF2-40B4-BE49-F238E27FC236}">
                <a16:creationId xmlns:a16="http://schemas.microsoft.com/office/drawing/2014/main" id="{7023DC98-C804-00E1-DE80-64B3376B5ABB}"/>
              </a:ext>
            </a:extLst>
          </p:cNvPr>
          <p:cNvSpPr>
            <a:spLocks noGrp="1"/>
          </p:cNvSpPr>
          <p:nvPr>
            <p:ph type="pic" sz="quarter" idx="17"/>
          </p:nvPr>
        </p:nvSpPr>
        <p:spPr>
          <a:xfrm>
            <a:off x="3072000" y="3645024"/>
            <a:ext cx="3024000" cy="3212976"/>
          </a:xfrm>
        </p:spPr>
        <p:txBody>
          <a:bodyPr/>
          <a:lstStyle/>
          <a:p>
            <a:r>
              <a:rPr lang="de-DE"/>
              <a:t>Bild durch Klicken auf Symbol hinzufügen</a:t>
            </a:r>
            <a:endParaRPr lang="en-GB"/>
          </a:p>
        </p:txBody>
      </p:sp>
      <p:sp>
        <p:nvSpPr>
          <p:cNvPr id="12" name="Bildplatzhalter 9">
            <a:extLst>
              <a:ext uri="{FF2B5EF4-FFF2-40B4-BE49-F238E27FC236}">
                <a16:creationId xmlns:a16="http://schemas.microsoft.com/office/drawing/2014/main" id="{A52752A1-B529-218D-B632-B37DC30BB212}"/>
              </a:ext>
            </a:extLst>
          </p:cNvPr>
          <p:cNvSpPr>
            <a:spLocks noGrp="1"/>
          </p:cNvSpPr>
          <p:nvPr>
            <p:ph type="pic" sz="quarter" idx="18"/>
          </p:nvPr>
        </p:nvSpPr>
        <p:spPr>
          <a:xfrm>
            <a:off x="6096336" y="3645024"/>
            <a:ext cx="3024000" cy="3212976"/>
          </a:xfrm>
        </p:spPr>
        <p:txBody>
          <a:bodyPr/>
          <a:lstStyle/>
          <a:p>
            <a:r>
              <a:rPr lang="de-DE"/>
              <a:t>Bild durch Klicken auf Symbol hinzufügen</a:t>
            </a:r>
            <a:endParaRPr lang="en-GB"/>
          </a:p>
        </p:txBody>
      </p:sp>
      <p:sp>
        <p:nvSpPr>
          <p:cNvPr id="13" name="Bildplatzhalter 9">
            <a:extLst>
              <a:ext uri="{FF2B5EF4-FFF2-40B4-BE49-F238E27FC236}">
                <a16:creationId xmlns:a16="http://schemas.microsoft.com/office/drawing/2014/main" id="{BFB1ABFF-C870-F50C-F01E-CD29D9AE4FBE}"/>
              </a:ext>
            </a:extLst>
          </p:cNvPr>
          <p:cNvSpPr>
            <a:spLocks noGrp="1"/>
          </p:cNvSpPr>
          <p:nvPr>
            <p:ph type="pic" sz="quarter" idx="19"/>
          </p:nvPr>
        </p:nvSpPr>
        <p:spPr>
          <a:xfrm>
            <a:off x="9120336" y="3645024"/>
            <a:ext cx="3078000" cy="3212976"/>
          </a:xfrm>
        </p:spPr>
        <p:txBody>
          <a:bodyPr/>
          <a:lstStyle/>
          <a:p>
            <a:r>
              <a:rPr lang="de-DE"/>
              <a:t>Bild durch Klicken auf Symbol hinzufügen</a:t>
            </a:r>
            <a:endParaRPr lang="en-GB"/>
          </a:p>
        </p:txBody>
      </p:sp>
    </p:spTree>
    <p:extLst>
      <p:ext uri="{BB962C8B-B14F-4D97-AF65-F5344CB8AC3E}">
        <p14:creationId xmlns:p14="http://schemas.microsoft.com/office/powerpoint/2010/main" val="3004727035"/>
      </p:ext>
    </p:extLst>
  </p:cSld>
  <p:clrMapOvr>
    <a:masterClrMapping/>
  </p:clrMapOvr>
  <p:extLst>
    <p:ext uri="{DCECCB84-F9BA-43D5-87BE-67443E8EF086}">
      <p15:sldGuideLst xmlns:p15="http://schemas.microsoft.com/office/powerpoint/2012/main">
        <p15:guide id="1" orient="horz" pos="799" userDrawn="1">
          <p15:clr>
            <a:srgbClr val="FBAE40"/>
          </p15:clr>
        </p15:guide>
        <p15:guide id="2" pos="2706" userDrawn="1">
          <p15:clr>
            <a:srgbClr val="FBAE40"/>
          </p15:clr>
        </p15:guide>
        <p15:guide id="3" pos="2525" userDrawn="1">
          <p15:clr>
            <a:srgbClr val="FBAE40"/>
          </p15:clr>
        </p15:guide>
        <p15:guide id="4" pos="4974" userDrawn="1">
          <p15:clr>
            <a:srgbClr val="FBAE40"/>
          </p15:clr>
        </p15:guide>
        <p15:guide id="5" pos="5155" userDrawn="1">
          <p15:clr>
            <a:srgbClr val="FBAE40"/>
          </p15:clr>
        </p15:guide>
        <p15:guide id="6" orient="horz" pos="229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Bilder und 2 Textfelder">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064EC62F-8C81-12C0-8ED9-64AF816D9307}"/>
              </a:ext>
            </a:extLst>
          </p:cNvPr>
          <p:cNvSpPr>
            <a:spLocks noGrp="1"/>
          </p:cNvSpPr>
          <p:nvPr>
            <p:ph type="body" sz="quarter" idx="13"/>
          </p:nvPr>
        </p:nvSpPr>
        <p:spPr>
          <a:xfrm>
            <a:off x="407988" y="3429000"/>
            <a:ext cx="5544000" cy="25923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platzhalter 5">
            <a:extLst>
              <a:ext uri="{FF2B5EF4-FFF2-40B4-BE49-F238E27FC236}">
                <a16:creationId xmlns:a16="http://schemas.microsoft.com/office/drawing/2014/main" id="{5C008614-1CFA-EC16-2998-C8387A70A91A}"/>
              </a:ext>
            </a:extLst>
          </p:cNvPr>
          <p:cNvSpPr>
            <a:spLocks noGrp="1"/>
          </p:cNvSpPr>
          <p:nvPr>
            <p:ph type="body" sz="quarter" idx="14"/>
          </p:nvPr>
        </p:nvSpPr>
        <p:spPr>
          <a:xfrm>
            <a:off x="6240016" y="3429000"/>
            <a:ext cx="5544000" cy="25923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9">
            <a:extLst>
              <a:ext uri="{FF2B5EF4-FFF2-40B4-BE49-F238E27FC236}">
                <a16:creationId xmlns:a16="http://schemas.microsoft.com/office/drawing/2014/main" id="{8C94A506-EF9E-D1AB-9375-FFC4F5A38B75}"/>
              </a:ext>
            </a:extLst>
          </p:cNvPr>
          <p:cNvSpPr>
            <a:spLocks noGrp="1"/>
          </p:cNvSpPr>
          <p:nvPr>
            <p:ph type="pic" sz="quarter" idx="16"/>
          </p:nvPr>
        </p:nvSpPr>
        <p:spPr>
          <a:xfrm>
            <a:off x="-6336" y="0"/>
            <a:ext cx="3078000" cy="3212976"/>
          </a:xfrm>
        </p:spPr>
        <p:txBody>
          <a:bodyPr/>
          <a:lstStyle/>
          <a:p>
            <a:r>
              <a:rPr lang="de-DE"/>
              <a:t>Bild durch Klicken auf Symbol hinzufügen</a:t>
            </a:r>
            <a:endParaRPr lang="en-GB"/>
          </a:p>
        </p:txBody>
      </p:sp>
      <p:sp>
        <p:nvSpPr>
          <p:cNvPr id="11" name="Bildplatzhalter 9">
            <a:extLst>
              <a:ext uri="{FF2B5EF4-FFF2-40B4-BE49-F238E27FC236}">
                <a16:creationId xmlns:a16="http://schemas.microsoft.com/office/drawing/2014/main" id="{7023DC98-C804-00E1-DE80-64B3376B5ABB}"/>
              </a:ext>
            </a:extLst>
          </p:cNvPr>
          <p:cNvSpPr>
            <a:spLocks noGrp="1"/>
          </p:cNvSpPr>
          <p:nvPr>
            <p:ph type="pic" sz="quarter" idx="17"/>
          </p:nvPr>
        </p:nvSpPr>
        <p:spPr>
          <a:xfrm>
            <a:off x="3072000" y="0"/>
            <a:ext cx="3024000" cy="3212976"/>
          </a:xfrm>
        </p:spPr>
        <p:txBody>
          <a:bodyPr/>
          <a:lstStyle/>
          <a:p>
            <a:r>
              <a:rPr lang="de-DE"/>
              <a:t>Bild durch Klicken auf Symbol hinzufügen</a:t>
            </a:r>
            <a:endParaRPr lang="en-GB"/>
          </a:p>
        </p:txBody>
      </p:sp>
      <p:sp>
        <p:nvSpPr>
          <p:cNvPr id="12" name="Bildplatzhalter 9">
            <a:extLst>
              <a:ext uri="{FF2B5EF4-FFF2-40B4-BE49-F238E27FC236}">
                <a16:creationId xmlns:a16="http://schemas.microsoft.com/office/drawing/2014/main" id="{A52752A1-B529-218D-B632-B37DC30BB212}"/>
              </a:ext>
            </a:extLst>
          </p:cNvPr>
          <p:cNvSpPr>
            <a:spLocks noGrp="1"/>
          </p:cNvSpPr>
          <p:nvPr>
            <p:ph type="pic" sz="quarter" idx="18"/>
          </p:nvPr>
        </p:nvSpPr>
        <p:spPr>
          <a:xfrm>
            <a:off x="6096336" y="0"/>
            <a:ext cx="3024000" cy="3212976"/>
          </a:xfrm>
        </p:spPr>
        <p:txBody>
          <a:bodyPr/>
          <a:lstStyle/>
          <a:p>
            <a:r>
              <a:rPr lang="de-DE"/>
              <a:t>Bild durch Klicken auf Symbol hinzufügen</a:t>
            </a:r>
            <a:endParaRPr lang="en-GB"/>
          </a:p>
        </p:txBody>
      </p:sp>
      <p:sp>
        <p:nvSpPr>
          <p:cNvPr id="13" name="Bildplatzhalter 9">
            <a:extLst>
              <a:ext uri="{FF2B5EF4-FFF2-40B4-BE49-F238E27FC236}">
                <a16:creationId xmlns:a16="http://schemas.microsoft.com/office/drawing/2014/main" id="{BFB1ABFF-C870-F50C-F01E-CD29D9AE4FBE}"/>
              </a:ext>
            </a:extLst>
          </p:cNvPr>
          <p:cNvSpPr>
            <a:spLocks noGrp="1"/>
          </p:cNvSpPr>
          <p:nvPr>
            <p:ph type="pic" sz="quarter" idx="19"/>
          </p:nvPr>
        </p:nvSpPr>
        <p:spPr>
          <a:xfrm>
            <a:off x="9120336" y="0"/>
            <a:ext cx="3078000" cy="3212976"/>
          </a:xfrm>
        </p:spPr>
        <p:txBody>
          <a:bodyPr/>
          <a:lstStyle/>
          <a:p>
            <a:r>
              <a:rPr lang="de-DE"/>
              <a:t>Bild durch Klicken auf Symbol hinzufügen</a:t>
            </a:r>
            <a:endParaRPr lang="en-GB"/>
          </a:p>
        </p:txBody>
      </p:sp>
      <p:sp>
        <p:nvSpPr>
          <p:cNvPr id="3" name="Fußzeilenplatzhalter 2">
            <a:extLst>
              <a:ext uri="{FF2B5EF4-FFF2-40B4-BE49-F238E27FC236}">
                <a16:creationId xmlns:a16="http://schemas.microsoft.com/office/drawing/2014/main" id="{BA4DE13D-6E8B-B010-FD6D-0EF7D59CF721}"/>
              </a:ext>
            </a:extLst>
          </p:cNvPr>
          <p:cNvSpPr>
            <a:spLocks noGrp="1"/>
          </p:cNvSpPr>
          <p:nvPr>
            <p:ph type="ftr" sz="quarter" idx="20"/>
          </p:nvPr>
        </p:nvSpPr>
        <p:spPr/>
        <p:txBody>
          <a:bodyPr/>
          <a:lstStyle/>
          <a:p>
            <a:r>
              <a:rPr lang="de-DE" dirty="0"/>
              <a:t>Hier steht das Thema | Datum | Absender</a:t>
            </a:r>
          </a:p>
        </p:txBody>
      </p:sp>
      <p:sp>
        <p:nvSpPr>
          <p:cNvPr id="4" name="Foliennummernplatzhalter 3">
            <a:extLst>
              <a:ext uri="{FF2B5EF4-FFF2-40B4-BE49-F238E27FC236}">
                <a16:creationId xmlns:a16="http://schemas.microsoft.com/office/drawing/2014/main" id="{2D8BA74F-7857-5E07-6830-BA2084677A0A}"/>
              </a:ext>
            </a:extLst>
          </p:cNvPr>
          <p:cNvSpPr>
            <a:spLocks noGrp="1"/>
          </p:cNvSpPr>
          <p:nvPr>
            <p:ph type="sldNum" sz="quarter" idx="21"/>
          </p:nvPr>
        </p:nvSpPr>
        <p:spPr/>
        <p:txBody>
          <a:bodyPr/>
          <a:lstStyle/>
          <a:p>
            <a:fld id="{C29EFDD2-F014-4C4E-B0F6-17320FB21D2C}" type="slidenum">
              <a:rPr lang="de-DE" smtClean="0"/>
              <a:pPr/>
              <a:t>‹Nr.›</a:t>
            </a:fld>
            <a:endParaRPr lang="de-DE" dirty="0"/>
          </a:p>
        </p:txBody>
      </p:sp>
    </p:spTree>
    <p:extLst>
      <p:ext uri="{BB962C8B-B14F-4D97-AF65-F5344CB8AC3E}">
        <p14:creationId xmlns:p14="http://schemas.microsoft.com/office/powerpoint/2010/main" val="1864105627"/>
      </p:ext>
    </p:extLst>
  </p:cSld>
  <p:clrMapOvr>
    <a:masterClrMapping/>
  </p:clrMapOvr>
  <p:extLst>
    <p:ext uri="{DCECCB84-F9BA-43D5-87BE-67443E8EF086}">
      <p15:sldGuideLst xmlns:p15="http://schemas.microsoft.com/office/powerpoint/2012/main">
        <p15:guide id="2" pos="2706" userDrawn="1">
          <p15:clr>
            <a:srgbClr val="FBAE40"/>
          </p15:clr>
        </p15:guide>
        <p15:guide id="3" pos="2525" userDrawn="1">
          <p15:clr>
            <a:srgbClr val="FBAE40"/>
          </p15:clr>
        </p15:guide>
        <p15:guide id="4" pos="4974" userDrawn="1">
          <p15:clr>
            <a:srgbClr val="FBAE40"/>
          </p15:clr>
        </p15:guide>
        <p15:guide id="5" pos="5155" userDrawn="1">
          <p15:clr>
            <a:srgbClr val="FBAE40"/>
          </p15:clr>
        </p15:guide>
        <p15:guide id="7" pos="3749" userDrawn="1">
          <p15:clr>
            <a:srgbClr val="FBAE40"/>
          </p15:clr>
        </p15:guide>
        <p15:guide id="8" pos="3931" userDrawn="1">
          <p15:clr>
            <a:srgbClr val="FBAE40"/>
          </p15:clr>
        </p15:guide>
        <p15:guide id="9" orient="horz" pos="3793" userDrawn="1">
          <p15:clr>
            <a:srgbClr val="FBAE40"/>
          </p15:clr>
        </p15:guide>
        <p15:guide id="10" orient="horz" pos="202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ld vollflächig">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5F7A3DF1-DEB0-D60F-3882-9E16853501ED}"/>
              </a:ext>
            </a:extLst>
          </p:cNvPr>
          <p:cNvSpPr>
            <a:spLocks noGrp="1"/>
          </p:cNvSpPr>
          <p:nvPr>
            <p:ph type="pic" sz="quarter" idx="11"/>
          </p:nvPr>
        </p:nvSpPr>
        <p:spPr>
          <a:xfrm>
            <a:off x="0" y="0"/>
            <a:ext cx="12192000" cy="6858000"/>
          </a:xfrm>
        </p:spPr>
        <p:txBody>
          <a:bodyPr/>
          <a:lstStyle/>
          <a:p>
            <a:r>
              <a:rPr lang="de-DE"/>
              <a:t>Bild durch Klicken auf Symbol hinzufügen</a:t>
            </a:r>
            <a:endParaRPr lang="en-GB"/>
          </a:p>
        </p:txBody>
      </p:sp>
      <p:sp>
        <p:nvSpPr>
          <p:cNvPr id="9" name="Textplatzhalter 8">
            <a:extLst>
              <a:ext uri="{FF2B5EF4-FFF2-40B4-BE49-F238E27FC236}">
                <a16:creationId xmlns:a16="http://schemas.microsoft.com/office/drawing/2014/main" id="{31E33619-5773-B1F5-2A94-EEC8E83EB7DE}"/>
              </a:ext>
            </a:extLst>
          </p:cNvPr>
          <p:cNvSpPr>
            <a:spLocks noGrp="1"/>
          </p:cNvSpPr>
          <p:nvPr>
            <p:ph type="body" sz="quarter" idx="10"/>
          </p:nvPr>
        </p:nvSpPr>
        <p:spPr>
          <a:xfrm>
            <a:off x="11484988" y="437399"/>
            <a:ext cx="709200" cy="853200"/>
          </a:xfrm>
          <a:noFill/>
          <a:ln>
            <a:noFill/>
          </a:ln>
        </p:spPr>
        <p:txBody>
          <a:bodyPr/>
          <a:lstStyle>
            <a:lvl1pPr marL="0" indent="0">
              <a:lnSpc>
                <a:spcPct val="50000"/>
              </a:lnSpc>
              <a:buFont typeface="Arial" panose="020B0604020202020204" pitchFamily="34" charset="0"/>
              <a:buNone/>
              <a:defRPr sz="100" b="0" baseline="0">
                <a:solidFill>
                  <a:schemeClr val="accent1">
                    <a:alpha val="0"/>
                  </a:schemeClr>
                </a:solidFill>
              </a:defRPr>
            </a:lvl1pPr>
            <a:lvl2pPr marL="0" indent="0">
              <a:lnSpc>
                <a:spcPct val="50000"/>
              </a:lnSpc>
              <a:buFont typeface="Arial" panose="020B0604020202020204" pitchFamily="34" charset="0"/>
              <a:buNone/>
              <a:defRPr sz="100" b="0" baseline="0">
                <a:solidFill>
                  <a:schemeClr val="accent1">
                    <a:alpha val="0"/>
                  </a:schemeClr>
                </a:solidFill>
              </a:defRPr>
            </a:lvl2pPr>
            <a:lvl3pPr marL="0" indent="0">
              <a:lnSpc>
                <a:spcPct val="50000"/>
              </a:lnSpc>
              <a:buNone/>
              <a:defRPr sz="100" b="0" baseline="0">
                <a:solidFill>
                  <a:schemeClr val="accent1">
                    <a:alpha val="0"/>
                  </a:schemeClr>
                </a:solidFill>
              </a:defRPr>
            </a:lvl3pPr>
            <a:lvl4pPr marL="0" indent="0">
              <a:lnSpc>
                <a:spcPct val="50000"/>
              </a:lnSpc>
              <a:buFont typeface="Arial" panose="020B0604020202020204" pitchFamily="34" charset="0"/>
              <a:buNone/>
              <a:defRPr sz="100" b="0" baseline="0">
                <a:solidFill>
                  <a:schemeClr val="accent1">
                    <a:alpha val="0"/>
                  </a:schemeClr>
                </a:solidFill>
              </a:defRPr>
            </a:lvl4pPr>
            <a:lvl5pPr marL="0" indent="0">
              <a:lnSpc>
                <a:spcPct val="50000"/>
              </a:lnSpc>
              <a:buFont typeface="Arial" panose="020B0604020202020204" pitchFamily="34" charset="0"/>
              <a:buNone/>
              <a:defRPr sz="100" b="0" baseline="0">
                <a:solidFill>
                  <a:schemeClr val="accent1">
                    <a:alpha val="0"/>
                  </a:schemeClr>
                </a:solidFill>
              </a:defRPr>
            </a:lvl5pPr>
            <a:lvl6pPr marL="0" indent="0">
              <a:lnSpc>
                <a:spcPct val="50000"/>
              </a:lnSpc>
              <a:buFont typeface="Arial" panose="020B0604020202020204" pitchFamily="34" charset="0"/>
              <a:buNone/>
              <a:defRPr sz="100" b="0" baseline="0">
                <a:solidFill>
                  <a:schemeClr val="accent1">
                    <a:alpha val="0"/>
                  </a:schemeClr>
                </a:solidFill>
              </a:defRPr>
            </a:lvl6pPr>
            <a:lvl7pPr marL="0" indent="0">
              <a:lnSpc>
                <a:spcPct val="50000"/>
              </a:lnSpc>
              <a:buFont typeface="Arial" panose="020B0604020202020204" pitchFamily="34" charset="0"/>
              <a:buNone/>
              <a:defRPr sz="100" b="0" baseline="0">
                <a:solidFill>
                  <a:schemeClr val="accent1">
                    <a:alpha val="0"/>
                  </a:schemeClr>
                </a:solidFill>
              </a:defRPr>
            </a:lvl7pPr>
            <a:lvl8pPr marL="0" indent="0">
              <a:lnSpc>
                <a:spcPct val="50000"/>
              </a:lnSpc>
              <a:buFont typeface="Arial" panose="020B0604020202020204" pitchFamily="34" charset="0"/>
              <a:buNone/>
              <a:defRPr sz="100" b="0" baseline="0">
                <a:solidFill>
                  <a:schemeClr val="accent1">
                    <a:alpha val="0"/>
                  </a:schemeClr>
                </a:solidFill>
              </a:defRPr>
            </a:lvl8pPr>
            <a:lvl9pPr marL="0" indent="0">
              <a:lnSpc>
                <a:spcPct val="50000"/>
              </a:lnSpc>
              <a:buFont typeface="Arial" panose="020B0604020202020204" pitchFamily="34" charset="0"/>
              <a:buNone/>
              <a:defRPr sz="100" b="0" baseline="0">
                <a:solidFill>
                  <a:schemeClr val="accent1">
                    <a:alpha val="0"/>
                  </a:schemeClr>
                </a:solidFill>
              </a:defRPr>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Textplatzhalter 12" descr="Beden-Württemberg Logo. schwarz auf gelbem Grund">
            <a:extLst>
              <a:ext uri="{FF2B5EF4-FFF2-40B4-BE49-F238E27FC236}">
                <a16:creationId xmlns:a16="http://schemas.microsoft.com/office/drawing/2014/main" id="{60FED570-146D-B003-5D02-94C7235F0C82}"/>
              </a:ext>
            </a:extLst>
          </p:cNvPr>
          <p:cNvSpPr>
            <a:spLocks noGrp="1"/>
          </p:cNvSpPr>
          <p:nvPr>
            <p:ph type="body" sz="quarter" idx="12"/>
          </p:nvPr>
        </p:nvSpPr>
        <p:spPr>
          <a:xfrm>
            <a:off x="11484000" y="435600"/>
            <a:ext cx="709200" cy="853200"/>
          </a:xfrm>
          <a:blipFill>
            <a:blip r:embed="rId2"/>
            <a:stretch>
              <a:fillRect/>
            </a:stretch>
          </a:blipFill>
        </p:spPr>
        <p:txBody>
          <a:bodyPr/>
          <a:lstStyle>
            <a:lvl1pPr>
              <a:lnSpc>
                <a:spcPct val="10000"/>
              </a:lnSpc>
              <a:defRPr sz="100">
                <a:noFill/>
              </a:defRPr>
            </a:lvl1pPr>
            <a:lvl2pPr>
              <a:lnSpc>
                <a:spcPct val="10000"/>
              </a:lnSpc>
              <a:defRPr sz="100">
                <a:noFill/>
              </a:defRPr>
            </a:lvl2pPr>
            <a:lvl3pPr>
              <a:lnSpc>
                <a:spcPct val="10000"/>
              </a:lnSpc>
              <a:defRPr sz="100">
                <a:noFill/>
              </a:defRPr>
            </a:lvl3pPr>
            <a:lvl4pPr>
              <a:lnSpc>
                <a:spcPct val="10000"/>
              </a:lnSpc>
              <a:defRPr sz="100">
                <a:noFill/>
              </a:defRPr>
            </a:lvl4pPr>
            <a:lvl5pPr>
              <a:lnSpc>
                <a:spcPct val="10000"/>
              </a:lnSpc>
              <a:defRPr sz="100">
                <a:noFill/>
              </a:defRPr>
            </a:lvl5pPr>
            <a:lvl6pPr>
              <a:lnSpc>
                <a:spcPct val="10000"/>
              </a:lnSpc>
              <a:defRPr sz="100">
                <a:noFill/>
              </a:defRPr>
            </a:lvl6pPr>
            <a:lvl7pPr>
              <a:lnSpc>
                <a:spcPct val="10000"/>
              </a:lnSpc>
              <a:defRPr sz="100">
                <a:noFill/>
              </a:defRPr>
            </a:lvl7pPr>
            <a:lvl8pPr>
              <a:lnSpc>
                <a:spcPct val="10000"/>
              </a:lnSpc>
              <a:defRPr sz="100">
                <a:noFill/>
              </a:defRPr>
            </a:lvl8pPr>
            <a:lvl9pPr>
              <a:lnSpc>
                <a:spcPct val="10000"/>
              </a:lnSpc>
              <a:defRPr sz="100">
                <a:noFill/>
              </a:defRPr>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119566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Vier Bilder vollflächig">
    <p:spTree>
      <p:nvGrpSpPr>
        <p:cNvPr id="1" name=""/>
        <p:cNvGrpSpPr/>
        <p:nvPr/>
      </p:nvGrpSpPr>
      <p:grpSpPr>
        <a:xfrm>
          <a:off x="0" y="0"/>
          <a:ext cx="0" cy="0"/>
          <a:chOff x="0" y="0"/>
          <a:chExt cx="0" cy="0"/>
        </a:xfrm>
      </p:grpSpPr>
      <p:sp>
        <p:nvSpPr>
          <p:cNvPr id="2" name="Bildplatzhalter 10">
            <a:extLst>
              <a:ext uri="{FF2B5EF4-FFF2-40B4-BE49-F238E27FC236}">
                <a16:creationId xmlns:a16="http://schemas.microsoft.com/office/drawing/2014/main" id="{E5659D1A-75B8-A38C-2253-37C3FB87985A}"/>
              </a:ext>
            </a:extLst>
          </p:cNvPr>
          <p:cNvSpPr>
            <a:spLocks noGrp="1"/>
          </p:cNvSpPr>
          <p:nvPr>
            <p:ph type="pic" sz="quarter" idx="13"/>
          </p:nvPr>
        </p:nvSpPr>
        <p:spPr>
          <a:xfrm>
            <a:off x="6096000" y="0"/>
            <a:ext cx="6096000" cy="3429000"/>
          </a:xfrm>
        </p:spPr>
        <p:txBody>
          <a:bodyPr/>
          <a:lstStyle/>
          <a:p>
            <a:r>
              <a:rPr lang="de-DE"/>
              <a:t>Bild durch Klicken auf Symbol hinzufügen</a:t>
            </a:r>
            <a:endParaRPr lang="en-GB"/>
          </a:p>
        </p:txBody>
      </p:sp>
      <p:sp>
        <p:nvSpPr>
          <p:cNvPr id="11" name="Bildplatzhalter 10">
            <a:extLst>
              <a:ext uri="{FF2B5EF4-FFF2-40B4-BE49-F238E27FC236}">
                <a16:creationId xmlns:a16="http://schemas.microsoft.com/office/drawing/2014/main" id="{5F7A3DF1-DEB0-D60F-3882-9E16853501ED}"/>
              </a:ext>
            </a:extLst>
          </p:cNvPr>
          <p:cNvSpPr>
            <a:spLocks noGrp="1"/>
          </p:cNvSpPr>
          <p:nvPr>
            <p:ph type="pic" sz="quarter" idx="11"/>
          </p:nvPr>
        </p:nvSpPr>
        <p:spPr>
          <a:xfrm>
            <a:off x="0" y="0"/>
            <a:ext cx="6096000" cy="3429000"/>
          </a:xfrm>
        </p:spPr>
        <p:txBody>
          <a:bodyPr/>
          <a:lstStyle/>
          <a:p>
            <a:r>
              <a:rPr lang="de-DE"/>
              <a:t>Bild durch Klicken auf Symbol hinzufügen</a:t>
            </a:r>
            <a:endParaRPr lang="en-GB"/>
          </a:p>
        </p:txBody>
      </p:sp>
      <p:sp>
        <p:nvSpPr>
          <p:cNvPr id="9" name="Textplatzhalter 8">
            <a:extLst>
              <a:ext uri="{FF2B5EF4-FFF2-40B4-BE49-F238E27FC236}">
                <a16:creationId xmlns:a16="http://schemas.microsoft.com/office/drawing/2014/main" id="{31E33619-5773-B1F5-2A94-EEC8E83EB7DE}"/>
              </a:ext>
            </a:extLst>
          </p:cNvPr>
          <p:cNvSpPr>
            <a:spLocks noGrp="1"/>
          </p:cNvSpPr>
          <p:nvPr>
            <p:ph type="body" sz="quarter" idx="10"/>
          </p:nvPr>
        </p:nvSpPr>
        <p:spPr>
          <a:xfrm>
            <a:off x="11484988" y="437399"/>
            <a:ext cx="709200" cy="853200"/>
          </a:xfrm>
          <a:noFill/>
          <a:ln>
            <a:noFill/>
          </a:ln>
        </p:spPr>
        <p:txBody>
          <a:bodyPr/>
          <a:lstStyle>
            <a:lvl1pPr marL="0" indent="0">
              <a:lnSpc>
                <a:spcPct val="50000"/>
              </a:lnSpc>
              <a:buFont typeface="Arial" panose="020B0604020202020204" pitchFamily="34" charset="0"/>
              <a:buNone/>
              <a:defRPr sz="100" b="0" baseline="0">
                <a:solidFill>
                  <a:schemeClr val="accent1">
                    <a:alpha val="0"/>
                  </a:schemeClr>
                </a:solidFill>
              </a:defRPr>
            </a:lvl1pPr>
            <a:lvl2pPr marL="0" indent="0">
              <a:lnSpc>
                <a:spcPct val="50000"/>
              </a:lnSpc>
              <a:buFont typeface="Arial" panose="020B0604020202020204" pitchFamily="34" charset="0"/>
              <a:buNone/>
              <a:defRPr sz="100" b="0" baseline="0">
                <a:solidFill>
                  <a:schemeClr val="accent1">
                    <a:alpha val="0"/>
                  </a:schemeClr>
                </a:solidFill>
              </a:defRPr>
            </a:lvl2pPr>
            <a:lvl3pPr marL="0" indent="0">
              <a:lnSpc>
                <a:spcPct val="50000"/>
              </a:lnSpc>
              <a:buNone/>
              <a:defRPr sz="100" b="0" baseline="0">
                <a:solidFill>
                  <a:schemeClr val="accent1">
                    <a:alpha val="0"/>
                  </a:schemeClr>
                </a:solidFill>
              </a:defRPr>
            </a:lvl3pPr>
            <a:lvl4pPr marL="0" indent="0">
              <a:lnSpc>
                <a:spcPct val="50000"/>
              </a:lnSpc>
              <a:buFont typeface="Arial" panose="020B0604020202020204" pitchFamily="34" charset="0"/>
              <a:buNone/>
              <a:defRPr sz="100" b="0" baseline="0">
                <a:solidFill>
                  <a:schemeClr val="accent1">
                    <a:alpha val="0"/>
                  </a:schemeClr>
                </a:solidFill>
              </a:defRPr>
            </a:lvl4pPr>
            <a:lvl5pPr marL="0" indent="0">
              <a:lnSpc>
                <a:spcPct val="50000"/>
              </a:lnSpc>
              <a:buFont typeface="Arial" panose="020B0604020202020204" pitchFamily="34" charset="0"/>
              <a:buNone/>
              <a:defRPr sz="100" b="0" baseline="0">
                <a:solidFill>
                  <a:schemeClr val="accent1">
                    <a:alpha val="0"/>
                  </a:schemeClr>
                </a:solidFill>
              </a:defRPr>
            </a:lvl5pPr>
            <a:lvl6pPr marL="0" indent="0">
              <a:lnSpc>
                <a:spcPct val="50000"/>
              </a:lnSpc>
              <a:buFont typeface="Arial" panose="020B0604020202020204" pitchFamily="34" charset="0"/>
              <a:buNone/>
              <a:defRPr sz="100" b="0" baseline="0">
                <a:solidFill>
                  <a:schemeClr val="accent1">
                    <a:alpha val="0"/>
                  </a:schemeClr>
                </a:solidFill>
              </a:defRPr>
            </a:lvl6pPr>
            <a:lvl7pPr marL="0" indent="0">
              <a:lnSpc>
                <a:spcPct val="50000"/>
              </a:lnSpc>
              <a:buFont typeface="Arial" panose="020B0604020202020204" pitchFamily="34" charset="0"/>
              <a:buNone/>
              <a:defRPr sz="100" b="0" baseline="0">
                <a:solidFill>
                  <a:schemeClr val="accent1">
                    <a:alpha val="0"/>
                  </a:schemeClr>
                </a:solidFill>
              </a:defRPr>
            </a:lvl7pPr>
            <a:lvl8pPr marL="0" indent="0">
              <a:lnSpc>
                <a:spcPct val="50000"/>
              </a:lnSpc>
              <a:buFont typeface="Arial" panose="020B0604020202020204" pitchFamily="34" charset="0"/>
              <a:buNone/>
              <a:defRPr sz="100" b="0" baseline="0">
                <a:solidFill>
                  <a:schemeClr val="accent1">
                    <a:alpha val="0"/>
                  </a:schemeClr>
                </a:solidFill>
              </a:defRPr>
            </a:lvl8pPr>
            <a:lvl9pPr marL="0" indent="0">
              <a:lnSpc>
                <a:spcPct val="50000"/>
              </a:lnSpc>
              <a:buFont typeface="Arial" panose="020B0604020202020204" pitchFamily="34" charset="0"/>
              <a:buNone/>
              <a:defRPr sz="100" b="0" baseline="0">
                <a:solidFill>
                  <a:schemeClr val="accent1">
                    <a:alpha val="0"/>
                  </a:schemeClr>
                </a:solidFill>
              </a:defRPr>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Bildplatzhalter 10">
            <a:extLst>
              <a:ext uri="{FF2B5EF4-FFF2-40B4-BE49-F238E27FC236}">
                <a16:creationId xmlns:a16="http://schemas.microsoft.com/office/drawing/2014/main" id="{1E9DF509-CDE5-FBD6-1001-334A7990BEEC}"/>
              </a:ext>
            </a:extLst>
          </p:cNvPr>
          <p:cNvSpPr>
            <a:spLocks noGrp="1"/>
          </p:cNvSpPr>
          <p:nvPr>
            <p:ph type="pic" sz="quarter" idx="14"/>
          </p:nvPr>
        </p:nvSpPr>
        <p:spPr>
          <a:xfrm>
            <a:off x="-2188" y="3422803"/>
            <a:ext cx="6096000" cy="3429000"/>
          </a:xfrm>
        </p:spPr>
        <p:txBody>
          <a:bodyPr/>
          <a:lstStyle/>
          <a:p>
            <a:r>
              <a:rPr lang="de-DE"/>
              <a:t>Bild durch Klicken auf Symbol hinzufügen</a:t>
            </a:r>
            <a:endParaRPr lang="en-GB"/>
          </a:p>
        </p:txBody>
      </p:sp>
      <p:sp>
        <p:nvSpPr>
          <p:cNvPr id="4" name="Bildplatzhalter 10">
            <a:extLst>
              <a:ext uri="{FF2B5EF4-FFF2-40B4-BE49-F238E27FC236}">
                <a16:creationId xmlns:a16="http://schemas.microsoft.com/office/drawing/2014/main" id="{6B4C6939-A11E-F9E9-3A18-AECF1B25666E}"/>
              </a:ext>
            </a:extLst>
          </p:cNvPr>
          <p:cNvSpPr>
            <a:spLocks noGrp="1"/>
          </p:cNvSpPr>
          <p:nvPr>
            <p:ph type="pic" sz="quarter" idx="15"/>
          </p:nvPr>
        </p:nvSpPr>
        <p:spPr>
          <a:xfrm>
            <a:off x="6093812" y="3422803"/>
            <a:ext cx="6096000" cy="3429000"/>
          </a:xfrm>
        </p:spPr>
        <p:txBody>
          <a:bodyPr/>
          <a:lstStyle/>
          <a:p>
            <a:r>
              <a:rPr lang="de-DE"/>
              <a:t>Bild durch Klicken auf Symbol hinzufügen</a:t>
            </a:r>
            <a:endParaRPr lang="en-GB"/>
          </a:p>
        </p:txBody>
      </p:sp>
      <p:sp>
        <p:nvSpPr>
          <p:cNvPr id="5" name="Textplatzhalter 12" descr="Beden-Württemberg Logo. schwarz auf gelbem Grund">
            <a:extLst>
              <a:ext uri="{FF2B5EF4-FFF2-40B4-BE49-F238E27FC236}">
                <a16:creationId xmlns:a16="http://schemas.microsoft.com/office/drawing/2014/main" id="{5E3B1BE0-6617-A42E-E2D6-AC32852E614E}"/>
              </a:ext>
            </a:extLst>
          </p:cNvPr>
          <p:cNvSpPr>
            <a:spLocks noGrp="1"/>
          </p:cNvSpPr>
          <p:nvPr>
            <p:ph type="body" sz="quarter" idx="12"/>
          </p:nvPr>
        </p:nvSpPr>
        <p:spPr>
          <a:xfrm>
            <a:off x="11484000" y="435600"/>
            <a:ext cx="709200" cy="853200"/>
          </a:xfrm>
          <a:blipFill>
            <a:blip r:embed="rId2"/>
            <a:stretch>
              <a:fillRect/>
            </a:stretch>
          </a:blipFill>
        </p:spPr>
        <p:txBody>
          <a:bodyPr/>
          <a:lstStyle>
            <a:lvl1pPr>
              <a:lnSpc>
                <a:spcPct val="10000"/>
              </a:lnSpc>
              <a:defRPr sz="100">
                <a:noFill/>
              </a:defRPr>
            </a:lvl1pPr>
            <a:lvl2pPr>
              <a:lnSpc>
                <a:spcPct val="10000"/>
              </a:lnSpc>
              <a:defRPr sz="100">
                <a:noFill/>
              </a:defRPr>
            </a:lvl2pPr>
            <a:lvl3pPr>
              <a:lnSpc>
                <a:spcPct val="10000"/>
              </a:lnSpc>
              <a:defRPr sz="100">
                <a:noFill/>
              </a:defRPr>
            </a:lvl3pPr>
            <a:lvl4pPr>
              <a:lnSpc>
                <a:spcPct val="10000"/>
              </a:lnSpc>
              <a:defRPr sz="100">
                <a:noFill/>
              </a:defRPr>
            </a:lvl4pPr>
            <a:lvl5pPr>
              <a:lnSpc>
                <a:spcPct val="10000"/>
              </a:lnSpc>
              <a:defRPr sz="100">
                <a:noFill/>
              </a:defRPr>
            </a:lvl5pPr>
            <a:lvl6pPr>
              <a:lnSpc>
                <a:spcPct val="10000"/>
              </a:lnSpc>
              <a:defRPr sz="100">
                <a:noFill/>
              </a:defRPr>
            </a:lvl6pPr>
            <a:lvl7pPr>
              <a:lnSpc>
                <a:spcPct val="10000"/>
              </a:lnSpc>
              <a:defRPr sz="100">
                <a:noFill/>
              </a:defRPr>
            </a:lvl7pPr>
            <a:lvl8pPr>
              <a:lnSpc>
                <a:spcPct val="10000"/>
              </a:lnSpc>
              <a:defRPr sz="100">
                <a:noFill/>
              </a:defRPr>
            </a:lvl8pPr>
            <a:lvl9pPr>
              <a:lnSpc>
                <a:spcPct val="10000"/>
              </a:lnSpc>
              <a:defRPr sz="100">
                <a:noFill/>
              </a:defRPr>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041160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zwei Bildern">
    <p:bg>
      <p:bgPr>
        <a:solidFill>
          <a:schemeClr val="accent1"/>
        </a:solidFill>
        <a:effectLst/>
      </p:bgPr>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DA400350-13FB-DFB9-B74B-DB75FFE74CEE}"/>
              </a:ext>
            </a:extLst>
          </p:cNvPr>
          <p:cNvSpPr>
            <a:spLocks noGrp="1"/>
          </p:cNvSpPr>
          <p:nvPr>
            <p:ph type="title"/>
          </p:nvPr>
        </p:nvSpPr>
        <p:spPr>
          <a:xfrm>
            <a:off x="407368" y="332656"/>
            <a:ext cx="5471344" cy="936104"/>
          </a:xfrm>
        </p:spPr>
        <p:txBody>
          <a:bodyPr tIns="36000"/>
          <a:lstStyle>
            <a:lvl1pPr>
              <a:defRPr sz="5000" b="1" spc="0" baseline="0"/>
            </a:lvl1pPr>
          </a:lstStyle>
          <a:p>
            <a:r>
              <a:rPr lang="de-DE"/>
              <a:t>Titelmasterformat durch Klicken bearbeiten</a:t>
            </a:r>
            <a:endParaRPr lang="de-DE" dirty="0"/>
          </a:p>
        </p:txBody>
      </p:sp>
      <p:pic>
        <p:nvPicPr>
          <p:cNvPr id="2" name="Grafik 1">
            <a:extLst>
              <a:ext uri="{FF2B5EF4-FFF2-40B4-BE49-F238E27FC236}">
                <a16:creationId xmlns:a16="http://schemas.microsoft.com/office/drawing/2014/main" id="{C3871289-DE12-5187-94DA-4B37F9AB925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34426" y="5916304"/>
            <a:ext cx="2445883" cy="529412"/>
          </a:xfrm>
          <a:prstGeom prst="rect">
            <a:avLst/>
          </a:prstGeom>
        </p:spPr>
      </p:pic>
      <p:sp>
        <p:nvSpPr>
          <p:cNvPr id="6" name="Untertitel 2">
            <a:extLst>
              <a:ext uri="{FF2B5EF4-FFF2-40B4-BE49-F238E27FC236}">
                <a16:creationId xmlns:a16="http://schemas.microsoft.com/office/drawing/2014/main" id="{07186E20-3E96-5EBC-0C98-9832022561DC}"/>
              </a:ext>
            </a:extLst>
          </p:cNvPr>
          <p:cNvSpPr>
            <a:spLocks noGrp="1"/>
          </p:cNvSpPr>
          <p:nvPr>
            <p:ph type="subTitle" idx="1"/>
          </p:nvPr>
        </p:nvSpPr>
        <p:spPr>
          <a:xfrm>
            <a:off x="407368" y="1916832"/>
            <a:ext cx="5471344" cy="1296144"/>
          </a:xfrm>
        </p:spPr>
        <p:txBody>
          <a:bodyPr tIns="36000"/>
          <a:lstStyle>
            <a:lvl1pPr marL="0" indent="0" algn="l">
              <a:buNone/>
              <a:defRPr sz="2400" b="1" spc="50" baseline="0">
                <a:solidFill>
                  <a:schemeClr val="tx1"/>
                </a:solidFill>
              </a:defRPr>
            </a:lvl1pPr>
            <a:lvl2pPr marL="0" indent="0" algn="l">
              <a:buNone/>
              <a:defRPr sz="2400">
                <a:solidFill>
                  <a:schemeClr val="tx1"/>
                </a:solidFill>
              </a:defRPr>
            </a:lvl2pPr>
            <a:lvl3pPr marL="0" indent="0" algn="l">
              <a:buNone/>
              <a:defRPr sz="2400">
                <a:solidFill>
                  <a:schemeClr val="tx1"/>
                </a:solidFill>
              </a:defRPr>
            </a:lvl3pPr>
            <a:lvl4pPr marL="0" indent="0" algn="l">
              <a:buNone/>
              <a:defRPr sz="2400">
                <a:solidFill>
                  <a:schemeClr val="tx1"/>
                </a:solidFill>
              </a:defRPr>
            </a:lvl4pPr>
            <a:lvl5pPr marL="0" indent="0" algn="l">
              <a:buNone/>
              <a:defRPr sz="2400">
                <a:solidFill>
                  <a:schemeClr val="tx1"/>
                </a:solidFill>
              </a:defRPr>
            </a:lvl5pPr>
            <a:lvl6pPr marL="0" indent="0" algn="l">
              <a:buNone/>
              <a:defRPr sz="2400">
                <a:solidFill>
                  <a:schemeClr val="tx1"/>
                </a:solidFill>
              </a:defRPr>
            </a:lvl6pPr>
            <a:lvl7pPr marL="0" indent="0" algn="l">
              <a:buNone/>
              <a:defRPr sz="2400">
                <a:solidFill>
                  <a:schemeClr val="tx1"/>
                </a:solidFill>
              </a:defRPr>
            </a:lvl7pPr>
            <a:lvl8pPr marL="0" indent="0" algn="l">
              <a:buNone/>
              <a:defRPr sz="2400">
                <a:solidFill>
                  <a:schemeClr val="tx1"/>
                </a:solidFill>
              </a:defRPr>
            </a:lvl8pPr>
            <a:lvl9pPr marL="0" indent="0" algn="l">
              <a:buNone/>
              <a:defRPr sz="2400">
                <a:solidFill>
                  <a:schemeClr val="tx1"/>
                </a:solidFill>
              </a:defRPr>
            </a:lvl9pPr>
          </a:lstStyle>
          <a:p>
            <a:r>
              <a:rPr lang="de-DE"/>
              <a:t>Formatvorlage des Untertitelmasters durch Klicken bearbeiten</a:t>
            </a:r>
            <a:endParaRPr lang="de-DE" dirty="0"/>
          </a:p>
        </p:txBody>
      </p:sp>
      <p:sp>
        <p:nvSpPr>
          <p:cNvPr id="7" name="Bildplatzhalter 3">
            <a:extLst>
              <a:ext uri="{FF2B5EF4-FFF2-40B4-BE49-F238E27FC236}">
                <a16:creationId xmlns:a16="http://schemas.microsoft.com/office/drawing/2014/main" id="{5C353233-F8D0-869A-254C-7CBD790D4926}"/>
              </a:ext>
            </a:extLst>
          </p:cNvPr>
          <p:cNvSpPr>
            <a:spLocks noGrp="1"/>
          </p:cNvSpPr>
          <p:nvPr>
            <p:ph type="pic" sz="quarter" idx="10"/>
          </p:nvPr>
        </p:nvSpPr>
        <p:spPr>
          <a:xfrm>
            <a:off x="6096000" y="0"/>
            <a:ext cx="6096000" cy="3429000"/>
          </a:xfrm>
        </p:spPr>
        <p:txBody>
          <a:bodyPr/>
          <a:lstStyle/>
          <a:p>
            <a:r>
              <a:rPr lang="de-DE"/>
              <a:t>Bild durch Klicken auf Symbol hinzufügen</a:t>
            </a:r>
            <a:endParaRPr lang="en-GB" dirty="0"/>
          </a:p>
        </p:txBody>
      </p:sp>
      <p:sp>
        <p:nvSpPr>
          <p:cNvPr id="8" name="Bildplatzhalter 3">
            <a:extLst>
              <a:ext uri="{FF2B5EF4-FFF2-40B4-BE49-F238E27FC236}">
                <a16:creationId xmlns:a16="http://schemas.microsoft.com/office/drawing/2014/main" id="{6AD4B40C-5C88-E13B-12DF-EE6BF9844396}"/>
              </a:ext>
            </a:extLst>
          </p:cNvPr>
          <p:cNvSpPr>
            <a:spLocks noGrp="1"/>
          </p:cNvSpPr>
          <p:nvPr>
            <p:ph type="pic" sz="quarter" idx="14"/>
          </p:nvPr>
        </p:nvSpPr>
        <p:spPr>
          <a:xfrm>
            <a:off x="6096000" y="3429000"/>
            <a:ext cx="6100336" cy="3428999"/>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2387177990"/>
      </p:ext>
    </p:extLst>
  </p:cSld>
  <p:clrMapOvr>
    <a:masterClrMapping/>
  </p:clrMapOvr>
  <p:extLst>
    <p:ext uri="{DCECCB84-F9BA-43D5-87BE-67443E8EF086}">
      <p15:sldGuideLst xmlns:p15="http://schemas.microsoft.com/office/powerpoint/2012/main">
        <p15:guide id="1" orient="horz" pos="1207" userDrawn="1">
          <p15:clr>
            <a:srgbClr val="FBAE40"/>
          </p15:clr>
        </p15:guide>
        <p15:guide id="2" pos="3840" userDrawn="1">
          <p15:clr>
            <a:srgbClr val="FBAE40"/>
          </p15:clr>
        </p15:guide>
        <p15:guide id="3" orient="horz" pos="406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1D55F-1973-BCDE-EDF3-494A3F337066}"/>
              </a:ext>
            </a:extLst>
          </p:cNvPr>
          <p:cNvSpPr>
            <a:spLocks noGrp="1"/>
          </p:cNvSpPr>
          <p:nvPr>
            <p:ph type="title"/>
          </p:nvPr>
        </p:nvSpPr>
        <p:spPr/>
        <p:txBody>
          <a:bodyPr/>
          <a:lstStyle/>
          <a:p>
            <a:r>
              <a:rPr lang="de-DE"/>
              <a:t>Titelmasterformat durch Klicken bearbeiten</a:t>
            </a:r>
            <a:endParaRPr lang="de-DE" dirty="0"/>
          </a:p>
        </p:txBody>
      </p:sp>
      <p:sp>
        <p:nvSpPr>
          <p:cNvPr id="4" name="Fußzeilenplatzhalter 3">
            <a:extLst>
              <a:ext uri="{FF2B5EF4-FFF2-40B4-BE49-F238E27FC236}">
                <a16:creationId xmlns:a16="http://schemas.microsoft.com/office/drawing/2014/main" id="{6DFE5C0D-7D73-DAFA-AE3D-0BA9E5F0B2F5}"/>
              </a:ext>
            </a:extLst>
          </p:cNvPr>
          <p:cNvSpPr>
            <a:spLocks noGrp="1"/>
          </p:cNvSpPr>
          <p:nvPr>
            <p:ph type="ftr" sz="quarter" idx="11"/>
          </p:nvPr>
        </p:nvSpPr>
        <p:spPr/>
        <p:txBody>
          <a:bodyPr/>
          <a:lstStyle/>
          <a:p>
            <a:r>
              <a:rPr lang="de-DE" dirty="0"/>
              <a:t>Hier steht das Thema | Datum | Absender</a:t>
            </a:r>
          </a:p>
        </p:txBody>
      </p:sp>
      <p:sp>
        <p:nvSpPr>
          <p:cNvPr id="5" name="Foliennummernplatzhalter 4">
            <a:extLst>
              <a:ext uri="{FF2B5EF4-FFF2-40B4-BE49-F238E27FC236}">
                <a16:creationId xmlns:a16="http://schemas.microsoft.com/office/drawing/2014/main" id="{3FED3799-3E86-7A52-2920-619B57546389}"/>
              </a:ext>
            </a:extLst>
          </p:cNvPr>
          <p:cNvSpPr>
            <a:spLocks noGrp="1"/>
          </p:cNvSpPr>
          <p:nvPr>
            <p:ph type="sldNum" sz="quarter" idx="12"/>
          </p:nvPr>
        </p:nvSpPr>
        <p:spPr/>
        <p:txBody>
          <a:bodyPr/>
          <a:lstStyle/>
          <a:p>
            <a:fld id="{C29EFDD2-F014-4C4E-B0F6-17320FB21D2C}" type="slidenum">
              <a:rPr lang="de-DE" smtClean="0"/>
              <a:t>‹Nr.›</a:t>
            </a:fld>
            <a:endParaRPr lang="de-DE" dirty="0"/>
          </a:p>
        </p:txBody>
      </p:sp>
    </p:spTree>
    <p:extLst>
      <p:ext uri="{BB962C8B-B14F-4D97-AF65-F5344CB8AC3E}">
        <p14:creationId xmlns:p14="http://schemas.microsoft.com/office/powerpoint/2010/main" val="2796259992"/>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497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0DA6409-C251-2373-FCEF-96B512C3092F}"/>
              </a:ext>
            </a:extLst>
          </p:cNvPr>
          <p:cNvSpPr>
            <a:spLocks noGrp="1"/>
          </p:cNvSpPr>
          <p:nvPr>
            <p:ph type="ftr" sz="quarter" idx="11"/>
          </p:nvPr>
        </p:nvSpPr>
        <p:spPr/>
        <p:txBody>
          <a:bodyPr/>
          <a:lstStyle/>
          <a:p>
            <a:r>
              <a:rPr lang="de-DE" dirty="0"/>
              <a:t>Hier steht das Thema | Datum | Absender</a:t>
            </a:r>
          </a:p>
        </p:txBody>
      </p:sp>
      <p:sp>
        <p:nvSpPr>
          <p:cNvPr id="4" name="Foliennummernplatzhalter 3">
            <a:extLst>
              <a:ext uri="{FF2B5EF4-FFF2-40B4-BE49-F238E27FC236}">
                <a16:creationId xmlns:a16="http://schemas.microsoft.com/office/drawing/2014/main" id="{9D4F83D1-F6AC-B493-529A-FEE820A13BED}"/>
              </a:ext>
            </a:extLst>
          </p:cNvPr>
          <p:cNvSpPr>
            <a:spLocks noGrp="1"/>
          </p:cNvSpPr>
          <p:nvPr>
            <p:ph type="sldNum" sz="quarter" idx="12"/>
          </p:nvPr>
        </p:nvSpPr>
        <p:spPr/>
        <p:txBody>
          <a:bodyPr/>
          <a:lstStyle/>
          <a:p>
            <a:fld id="{C29EFDD2-F014-4C4E-B0F6-17320FB21D2C}" type="slidenum">
              <a:rPr lang="de-DE" smtClean="0"/>
              <a:t>‹Nr.›</a:t>
            </a:fld>
            <a:endParaRPr lang="de-DE" dirty="0"/>
          </a:p>
        </p:txBody>
      </p:sp>
    </p:spTree>
    <p:extLst>
      <p:ext uri="{BB962C8B-B14F-4D97-AF65-F5344CB8AC3E}">
        <p14:creationId xmlns:p14="http://schemas.microsoft.com/office/powerpoint/2010/main" val="2397157151"/>
      </p:ext>
    </p:extLst>
  </p:cSld>
  <p:clrMapOvr>
    <a:masterClrMapping/>
  </p:clrMapOvr>
  <p:extLst>
    <p:ext uri="{DCECCB84-F9BA-43D5-87BE-67443E8EF086}">
      <p15:sldGuideLst xmlns:p15="http://schemas.microsoft.com/office/powerpoint/2012/main">
        <p15:guide id="1" orient="horz" pos="3793"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schlussfolie weiss">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DFE5C0D-7D73-DAFA-AE3D-0BA9E5F0B2F5}"/>
              </a:ext>
            </a:extLst>
          </p:cNvPr>
          <p:cNvSpPr>
            <a:spLocks noGrp="1"/>
          </p:cNvSpPr>
          <p:nvPr>
            <p:ph type="ftr" sz="quarter" idx="11"/>
          </p:nvPr>
        </p:nvSpPr>
        <p:spPr/>
        <p:txBody>
          <a:bodyPr/>
          <a:lstStyle/>
          <a:p>
            <a:r>
              <a:rPr lang="de-DE" dirty="0"/>
              <a:t>Hier steht das Thema | Datum | Absender</a:t>
            </a:r>
          </a:p>
        </p:txBody>
      </p:sp>
      <p:sp>
        <p:nvSpPr>
          <p:cNvPr id="5" name="Foliennummernplatzhalter 4">
            <a:extLst>
              <a:ext uri="{FF2B5EF4-FFF2-40B4-BE49-F238E27FC236}">
                <a16:creationId xmlns:a16="http://schemas.microsoft.com/office/drawing/2014/main" id="{3FED3799-3E86-7A52-2920-619B57546389}"/>
              </a:ext>
            </a:extLst>
          </p:cNvPr>
          <p:cNvSpPr>
            <a:spLocks noGrp="1"/>
          </p:cNvSpPr>
          <p:nvPr>
            <p:ph type="sldNum" sz="quarter" idx="12"/>
          </p:nvPr>
        </p:nvSpPr>
        <p:spPr/>
        <p:txBody>
          <a:bodyPr/>
          <a:lstStyle/>
          <a:p>
            <a:fld id="{C29EFDD2-F014-4C4E-B0F6-17320FB21D2C}" type="slidenum">
              <a:rPr lang="de-DE" smtClean="0"/>
              <a:t>‹Nr.›</a:t>
            </a:fld>
            <a:endParaRPr lang="de-DE" dirty="0"/>
          </a:p>
        </p:txBody>
      </p:sp>
      <p:sp>
        <p:nvSpPr>
          <p:cNvPr id="17" name="Titel 1">
            <a:extLst>
              <a:ext uri="{FF2B5EF4-FFF2-40B4-BE49-F238E27FC236}">
                <a16:creationId xmlns:a16="http://schemas.microsoft.com/office/drawing/2014/main" id="{DCE8692F-DF37-437B-1631-DED6849F369E}"/>
              </a:ext>
            </a:extLst>
          </p:cNvPr>
          <p:cNvSpPr>
            <a:spLocks noGrp="1"/>
          </p:cNvSpPr>
          <p:nvPr>
            <p:ph type="title"/>
          </p:nvPr>
        </p:nvSpPr>
        <p:spPr>
          <a:xfrm>
            <a:off x="422476" y="332656"/>
            <a:ext cx="10440000" cy="720080"/>
          </a:xfrm>
        </p:spPr>
        <p:txBody>
          <a:bodyPr/>
          <a:lstStyle>
            <a:lvl1pPr>
              <a:defRPr sz="5000" spc="0" baseline="0">
                <a:solidFill>
                  <a:schemeClr val="tx1"/>
                </a:solidFill>
              </a:defRPr>
            </a:lvl1pPr>
          </a:lstStyle>
          <a:p>
            <a:r>
              <a:rPr lang="de-DE"/>
              <a:t>Titelmasterformat durch Klicken bearbeiten</a:t>
            </a:r>
            <a:endParaRPr lang="de-DE" dirty="0"/>
          </a:p>
        </p:txBody>
      </p:sp>
      <p:sp>
        <p:nvSpPr>
          <p:cNvPr id="18" name="Textplatzhalter 12" descr="Baden-Württemberg Logo. schwarz auf gelbem Grund.">
            <a:extLst>
              <a:ext uri="{FF2B5EF4-FFF2-40B4-BE49-F238E27FC236}">
                <a16:creationId xmlns:a16="http://schemas.microsoft.com/office/drawing/2014/main" id="{79A50D56-A8EB-6978-43DB-B93FEFC0A938}"/>
              </a:ext>
            </a:extLst>
          </p:cNvPr>
          <p:cNvSpPr>
            <a:spLocks noGrp="1"/>
          </p:cNvSpPr>
          <p:nvPr>
            <p:ph type="body" sz="quarter" idx="14"/>
          </p:nvPr>
        </p:nvSpPr>
        <p:spPr>
          <a:xfrm>
            <a:off x="11484000" y="435600"/>
            <a:ext cx="709200" cy="853200"/>
          </a:xfrm>
          <a:blipFill>
            <a:blip r:embed="rId2"/>
            <a:stretch>
              <a:fillRect/>
            </a:stretch>
          </a:blipFill>
        </p:spPr>
        <p:txBody>
          <a:bodyPr/>
          <a:lstStyle>
            <a:lvl1pPr>
              <a:lnSpc>
                <a:spcPct val="10000"/>
              </a:lnSpc>
              <a:defRPr sz="100">
                <a:noFill/>
              </a:defRPr>
            </a:lvl1pPr>
            <a:lvl2pPr>
              <a:lnSpc>
                <a:spcPct val="10000"/>
              </a:lnSpc>
              <a:defRPr sz="100">
                <a:noFill/>
              </a:defRPr>
            </a:lvl2pPr>
            <a:lvl3pPr>
              <a:lnSpc>
                <a:spcPct val="10000"/>
              </a:lnSpc>
              <a:defRPr sz="100">
                <a:noFill/>
              </a:defRPr>
            </a:lvl3pPr>
            <a:lvl4pPr>
              <a:lnSpc>
                <a:spcPct val="10000"/>
              </a:lnSpc>
              <a:defRPr sz="100">
                <a:noFill/>
              </a:defRPr>
            </a:lvl4pPr>
            <a:lvl5pPr>
              <a:lnSpc>
                <a:spcPct val="10000"/>
              </a:lnSpc>
              <a:defRPr sz="100">
                <a:noFill/>
              </a:defRPr>
            </a:lvl5pPr>
            <a:lvl6pPr>
              <a:lnSpc>
                <a:spcPct val="10000"/>
              </a:lnSpc>
              <a:defRPr sz="100">
                <a:noFill/>
              </a:defRPr>
            </a:lvl6pPr>
            <a:lvl7pPr>
              <a:lnSpc>
                <a:spcPct val="10000"/>
              </a:lnSpc>
              <a:defRPr sz="100">
                <a:noFill/>
              </a:defRPr>
            </a:lvl7pPr>
            <a:lvl8pPr>
              <a:lnSpc>
                <a:spcPct val="10000"/>
              </a:lnSpc>
              <a:defRPr sz="100">
                <a:noFill/>
              </a:defRPr>
            </a:lvl8pPr>
            <a:lvl9pPr>
              <a:lnSpc>
                <a:spcPct val="10000"/>
              </a:lnSpc>
              <a:defRPr sz="100">
                <a:noFill/>
              </a:defRPr>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Textplatzhalter 2">
            <a:extLst>
              <a:ext uri="{FF2B5EF4-FFF2-40B4-BE49-F238E27FC236}">
                <a16:creationId xmlns:a16="http://schemas.microsoft.com/office/drawing/2014/main" id="{A882D468-9F83-AAA5-04A8-FA77338C66D9}"/>
              </a:ext>
            </a:extLst>
          </p:cNvPr>
          <p:cNvSpPr>
            <a:spLocks noGrp="1"/>
          </p:cNvSpPr>
          <p:nvPr>
            <p:ph type="body" sz="quarter" idx="15"/>
          </p:nvPr>
        </p:nvSpPr>
        <p:spPr>
          <a:xfrm>
            <a:off x="407368" y="1268760"/>
            <a:ext cx="11376025" cy="4752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77907816"/>
      </p:ext>
    </p:extLst>
  </p:cSld>
  <p:clrMapOvr>
    <a:masterClrMapping/>
  </p:clrMapOvr>
  <p:extLst>
    <p:ext uri="{DCECCB84-F9BA-43D5-87BE-67443E8EF086}">
      <p15:sldGuideLst xmlns:p15="http://schemas.microsoft.com/office/powerpoint/2012/main">
        <p15:guide id="1" orient="horz" pos="799" userDrawn="1">
          <p15:clr>
            <a:srgbClr val="FBAE40"/>
          </p15:clr>
        </p15:guide>
        <p15:guide id="2" orient="horz" pos="3793"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bschlussfolie schwarz">
    <p:bg>
      <p:bgPr>
        <a:solidFill>
          <a:schemeClr val="tx1"/>
        </a:solidFill>
        <a:effectLst/>
      </p:bgPr>
    </p:bg>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DFE5C0D-7D73-DAFA-AE3D-0BA9E5F0B2F5}"/>
              </a:ext>
            </a:extLst>
          </p:cNvPr>
          <p:cNvSpPr>
            <a:spLocks noGrp="1"/>
          </p:cNvSpPr>
          <p:nvPr>
            <p:ph type="ftr" sz="quarter" idx="11"/>
          </p:nvPr>
        </p:nvSpPr>
        <p:spPr/>
        <p:txBody>
          <a:bodyPr/>
          <a:lstStyle>
            <a:lvl1pPr>
              <a:defRPr>
                <a:solidFill>
                  <a:schemeClr val="bg1"/>
                </a:solidFill>
              </a:defRPr>
            </a:lvl1pPr>
          </a:lstStyle>
          <a:p>
            <a:r>
              <a:rPr lang="de-DE" dirty="0"/>
              <a:t>Hier steht das Thema | Datum | Absender</a:t>
            </a:r>
          </a:p>
        </p:txBody>
      </p:sp>
      <p:sp>
        <p:nvSpPr>
          <p:cNvPr id="5" name="Foliennummernplatzhalter 4">
            <a:extLst>
              <a:ext uri="{FF2B5EF4-FFF2-40B4-BE49-F238E27FC236}">
                <a16:creationId xmlns:a16="http://schemas.microsoft.com/office/drawing/2014/main" id="{3FED3799-3E86-7A52-2920-619B57546389}"/>
              </a:ext>
            </a:extLst>
          </p:cNvPr>
          <p:cNvSpPr>
            <a:spLocks noGrp="1"/>
          </p:cNvSpPr>
          <p:nvPr>
            <p:ph type="sldNum" sz="quarter" idx="12"/>
          </p:nvPr>
        </p:nvSpPr>
        <p:spPr/>
        <p:txBody>
          <a:bodyPr/>
          <a:lstStyle>
            <a:lvl1pPr>
              <a:defRPr>
                <a:solidFill>
                  <a:schemeClr val="bg1"/>
                </a:solidFill>
              </a:defRPr>
            </a:lvl1pPr>
          </a:lstStyle>
          <a:p>
            <a:fld id="{C29EFDD2-F014-4C4E-B0F6-17320FB21D2C}" type="slidenum">
              <a:rPr lang="de-DE" smtClean="0"/>
              <a:pPr/>
              <a:t>‹Nr.›</a:t>
            </a:fld>
            <a:endParaRPr lang="de-DE" dirty="0"/>
          </a:p>
        </p:txBody>
      </p:sp>
      <p:sp>
        <p:nvSpPr>
          <p:cNvPr id="17" name="Titel 1">
            <a:extLst>
              <a:ext uri="{FF2B5EF4-FFF2-40B4-BE49-F238E27FC236}">
                <a16:creationId xmlns:a16="http://schemas.microsoft.com/office/drawing/2014/main" id="{DCE8692F-DF37-437B-1631-DED6849F369E}"/>
              </a:ext>
            </a:extLst>
          </p:cNvPr>
          <p:cNvSpPr>
            <a:spLocks noGrp="1"/>
          </p:cNvSpPr>
          <p:nvPr>
            <p:ph type="title"/>
          </p:nvPr>
        </p:nvSpPr>
        <p:spPr>
          <a:xfrm>
            <a:off x="422476" y="332656"/>
            <a:ext cx="10440000" cy="720080"/>
          </a:xfrm>
        </p:spPr>
        <p:txBody>
          <a:bodyPr/>
          <a:lstStyle>
            <a:lvl1pPr>
              <a:defRPr sz="5000" spc="0" baseline="0">
                <a:solidFill>
                  <a:schemeClr val="bg1"/>
                </a:solidFill>
              </a:defRPr>
            </a:lvl1pPr>
          </a:lstStyle>
          <a:p>
            <a:r>
              <a:rPr lang="de-DE"/>
              <a:t>Titelmasterformat durch Klicken bearbeiten</a:t>
            </a:r>
            <a:endParaRPr lang="de-DE" dirty="0"/>
          </a:p>
        </p:txBody>
      </p:sp>
      <p:sp>
        <p:nvSpPr>
          <p:cNvPr id="3" name="Textplatzhalter 12" descr="Baden-Württemberg Logo. schwarz auf gelbem Grund.">
            <a:extLst>
              <a:ext uri="{FF2B5EF4-FFF2-40B4-BE49-F238E27FC236}">
                <a16:creationId xmlns:a16="http://schemas.microsoft.com/office/drawing/2014/main" id="{8D36423A-3B1F-AFDA-B310-BFAF16286637}"/>
              </a:ext>
            </a:extLst>
          </p:cNvPr>
          <p:cNvSpPr>
            <a:spLocks noGrp="1"/>
          </p:cNvSpPr>
          <p:nvPr>
            <p:ph type="body" sz="quarter" idx="14"/>
          </p:nvPr>
        </p:nvSpPr>
        <p:spPr>
          <a:xfrm>
            <a:off x="11484000" y="435600"/>
            <a:ext cx="709200" cy="853200"/>
          </a:xfrm>
          <a:blipFill>
            <a:blip r:embed="rId2"/>
            <a:stretch>
              <a:fillRect/>
            </a:stretch>
          </a:blipFill>
        </p:spPr>
        <p:txBody>
          <a:bodyPr/>
          <a:lstStyle>
            <a:lvl1pPr>
              <a:lnSpc>
                <a:spcPct val="10000"/>
              </a:lnSpc>
              <a:defRPr sz="100">
                <a:noFill/>
              </a:defRPr>
            </a:lvl1pPr>
            <a:lvl2pPr>
              <a:lnSpc>
                <a:spcPct val="10000"/>
              </a:lnSpc>
              <a:defRPr sz="100">
                <a:noFill/>
              </a:defRPr>
            </a:lvl2pPr>
            <a:lvl3pPr>
              <a:lnSpc>
                <a:spcPct val="10000"/>
              </a:lnSpc>
              <a:defRPr sz="100">
                <a:noFill/>
              </a:defRPr>
            </a:lvl3pPr>
            <a:lvl4pPr>
              <a:lnSpc>
                <a:spcPct val="10000"/>
              </a:lnSpc>
              <a:defRPr sz="100">
                <a:noFill/>
              </a:defRPr>
            </a:lvl4pPr>
            <a:lvl5pPr>
              <a:lnSpc>
                <a:spcPct val="10000"/>
              </a:lnSpc>
              <a:defRPr sz="100">
                <a:noFill/>
              </a:defRPr>
            </a:lvl5pPr>
            <a:lvl6pPr>
              <a:lnSpc>
                <a:spcPct val="10000"/>
              </a:lnSpc>
              <a:defRPr sz="100">
                <a:noFill/>
              </a:defRPr>
            </a:lvl6pPr>
            <a:lvl7pPr>
              <a:lnSpc>
                <a:spcPct val="10000"/>
              </a:lnSpc>
              <a:defRPr sz="100">
                <a:noFill/>
              </a:defRPr>
            </a:lvl7pPr>
            <a:lvl8pPr>
              <a:lnSpc>
                <a:spcPct val="10000"/>
              </a:lnSpc>
              <a:defRPr sz="100">
                <a:noFill/>
              </a:defRPr>
            </a:lvl8pPr>
            <a:lvl9pPr>
              <a:lnSpc>
                <a:spcPct val="10000"/>
              </a:lnSpc>
              <a:defRPr sz="100">
                <a:noFill/>
              </a:defRPr>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7" name="Grafik 6">
            <a:extLst>
              <a:ext uri="{FF2B5EF4-FFF2-40B4-BE49-F238E27FC236}">
                <a16:creationId xmlns:a16="http://schemas.microsoft.com/office/drawing/2014/main" id="{5C1B7FE6-ABAD-6B86-724A-826F7954816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85236" y="6228000"/>
            <a:ext cx="1397088" cy="302400"/>
          </a:xfrm>
          <a:prstGeom prst="rect">
            <a:avLst/>
          </a:prstGeom>
        </p:spPr>
      </p:pic>
      <p:sp>
        <p:nvSpPr>
          <p:cNvPr id="8" name="Textplatzhalter 7">
            <a:extLst>
              <a:ext uri="{FF2B5EF4-FFF2-40B4-BE49-F238E27FC236}">
                <a16:creationId xmlns:a16="http://schemas.microsoft.com/office/drawing/2014/main" id="{9BA5F212-9652-C55A-C661-14B824549E33}"/>
              </a:ext>
            </a:extLst>
          </p:cNvPr>
          <p:cNvSpPr>
            <a:spLocks noGrp="1"/>
          </p:cNvSpPr>
          <p:nvPr>
            <p:ph type="body" sz="quarter" idx="15"/>
          </p:nvPr>
        </p:nvSpPr>
        <p:spPr>
          <a:xfrm>
            <a:off x="407368" y="1268760"/>
            <a:ext cx="11376000" cy="47529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698798285"/>
      </p:ext>
    </p:extLst>
  </p:cSld>
  <p:clrMapOvr>
    <a:masterClrMapping/>
  </p:clrMapOvr>
  <p:extLst>
    <p:ext uri="{DCECCB84-F9BA-43D5-87BE-67443E8EF086}">
      <p15:sldGuideLst xmlns:p15="http://schemas.microsoft.com/office/powerpoint/2012/main">
        <p15:guide id="1" orient="horz" pos="799" userDrawn="1">
          <p15:clr>
            <a:srgbClr val="FBAE40"/>
          </p15:clr>
        </p15:guide>
        <p15:guide id="2" orient="horz" pos="3793"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2B4D3-F9BF-D218-EB40-3A0253CB20DE}"/>
              </a:ext>
            </a:extLst>
          </p:cNvPr>
          <p:cNvSpPr>
            <a:spLocks noGrp="1"/>
          </p:cNvSpPr>
          <p:nvPr>
            <p:ph type="title"/>
          </p:nvPr>
        </p:nvSpPr>
        <p:spPr>
          <a:xfrm>
            <a:off x="407989" y="332800"/>
            <a:ext cx="11376024" cy="576000"/>
          </a:xfrm>
        </p:spPr>
        <p:txBody>
          <a:bodyPr/>
          <a:lstStyle/>
          <a:p>
            <a:r>
              <a:rPr lang="de-DE"/>
              <a:t>Titelmasterformat durch Klicken bearbeiten</a:t>
            </a:r>
            <a:endParaRPr lang="de-DE" dirty="0"/>
          </a:p>
        </p:txBody>
      </p:sp>
      <p:sp>
        <p:nvSpPr>
          <p:cNvPr id="3" name="Textplatzhalter 2">
            <a:extLst>
              <a:ext uri="{FF2B5EF4-FFF2-40B4-BE49-F238E27FC236}">
                <a16:creationId xmlns:a16="http://schemas.microsoft.com/office/drawing/2014/main" id="{1FF9D732-73B6-FB69-162A-8E32937E063F}"/>
              </a:ext>
            </a:extLst>
          </p:cNvPr>
          <p:cNvSpPr>
            <a:spLocks noGrp="1"/>
          </p:cNvSpPr>
          <p:nvPr>
            <p:ph type="body" idx="1"/>
          </p:nvPr>
        </p:nvSpPr>
        <p:spPr>
          <a:xfrm>
            <a:off x="407989" y="1268760"/>
            <a:ext cx="5543996" cy="432000"/>
          </a:xfrm>
        </p:spPr>
        <p:txBody>
          <a:bodyPr tIns="0"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a:extLst>
              <a:ext uri="{FF2B5EF4-FFF2-40B4-BE49-F238E27FC236}">
                <a16:creationId xmlns:a16="http://schemas.microsoft.com/office/drawing/2014/main" id="{CA81A7C3-9F80-3D60-BB57-AC10E84F3BE1}"/>
              </a:ext>
            </a:extLst>
          </p:cNvPr>
          <p:cNvSpPr>
            <a:spLocks noGrp="1"/>
          </p:cNvSpPr>
          <p:nvPr>
            <p:ph sz="half" idx="2"/>
          </p:nvPr>
        </p:nvSpPr>
        <p:spPr>
          <a:xfrm>
            <a:off x="407989" y="1700808"/>
            <a:ext cx="5543996" cy="432058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a:extLst>
              <a:ext uri="{FF2B5EF4-FFF2-40B4-BE49-F238E27FC236}">
                <a16:creationId xmlns:a16="http://schemas.microsoft.com/office/drawing/2014/main" id="{269647F0-9E7D-3633-C89C-122647F9478A}"/>
              </a:ext>
            </a:extLst>
          </p:cNvPr>
          <p:cNvSpPr>
            <a:spLocks noGrp="1"/>
          </p:cNvSpPr>
          <p:nvPr>
            <p:ph type="body" sz="quarter" idx="3"/>
          </p:nvPr>
        </p:nvSpPr>
        <p:spPr>
          <a:xfrm>
            <a:off x="6240015" y="1268760"/>
            <a:ext cx="5543997" cy="432000"/>
          </a:xfrm>
        </p:spPr>
        <p:txBody>
          <a:bodyPr tIns="0"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a:extLst>
              <a:ext uri="{FF2B5EF4-FFF2-40B4-BE49-F238E27FC236}">
                <a16:creationId xmlns:a16="http://schemas.microsoft.com/office/drawing/2014/main" id="{AAD2A0D8-1811-42D9-EFD9-7BC6FFD2156B}"/>
              </a:ext>
            </a:extLst>
          </p:cNvPr>
          <p:cNvSpPr>
            <a:spLocks noGrp="1"/>
          </p:cNvSpPr>
          <p:nvPr>
            <p:ph sz="quarter" idx="4"/>
          </p:nvPr>
        </p:nvSpPr>
        <p:spPr>
          <a:xfrm>
            <a:off x="6240015" y="1700808"/>
            <a:ext cx="5543997" cy="432058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Fußzeilenplatzhalter 7">
            <a:extLst>
              <a:ext uri="{FF2B5EF4-FFF2-40B4-BE49-F238E27FC236}">
                <a16:creationId xmlns:a16="http://schemas.microsoft.com/office/drawing/2014/main" id="{F1F97B14-9707-C26B-4ECB-15F521269C7E}"/>
              </a:ext>
            </a:extLst>
          </p:cNvPr>
          <p:cNvSpPr>
            <a:spLocks noGrp="1"/>
          </p:cNvSpPr>
          <p:nvPr>
            <p:ph type="ftr" sz="quarter" idx="11"/>
          </p:nvPr>
        </p:nvSpPr>
        <p:spPr/>
        <p:txBody>
          <a:bodyPr/>
          <a:lstStyle/>
          <a:p>
            <a:r>
              <a:rPr lang="de-DE" dirty="0"/>
              <a:t>Hier steht das Thema | Datum | Absender</a:t>
            </a:r>
          </a:p>
        </p:txBody>
      </p:sp>
      <p:sp>
        <p:nvSpPr>
          <p:cNvPr id="9" name="Foliennummernplatzhalter 8">
            <a:extLst>
              <a:ext uri="{FF2B5EF4-FFF2-40B4-BE49-F238E27FC236}">
                <a16:creationId xmlns:a16="http://schemas.microsoft.com/office/drawing/2014/main" id="{866C4ACD-C0D4-5D8C-5593-210AA1BC5910}"/>
              </a:ext>
            </a:extLst>
          </p:cNvPr>
          <p:cNvSpPr>
            <a:spLocks noGrp="1"/>
          </p:cNvSpPr>
          <p:nvPr>
            <p:ph type="sldNum" sz="quarter" idx="12"/>
          </p:nvPr>
        </p:nvSpPr>
        <p:spPr/>
        <p:txBody>
          <a:bodyPr/>
          <a:lstStyle/>
          <a:p>
            <a:fld id="{C29EFDD2-F014-4C4E-B0F6-17320FB21D2C}" type="slidenum">
              <a:rPr lang="de-DE" smtClean="0"/>
              <a:t>‹Nr.›</a:t>
            </a:fld>
            <a:endParaRPr lang="de-DE" dirty="0"/>
          </a:p>
        </p:txBody>
      </p:sp>
    </p:spTree>
    <p:extLst>
      <p:ext uri="{BB962C8B-B14F-4D97-AF65-F5344CB8AC3E}">
        <p14:creationId xmlns:p14="http://schemas.microsoft.com/office/powerpoint/2010/main" val="3666998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3793" userDrawn="1">
          <p15:clr>
            <a:srgbClr val="FBAE40"/>
          </p15:clr>
        </p15:guide>
        <p15:guide id="3" orient="horz" pos="799" userDrawn="1">
          <p15:clr>
            <a:srgbClr val="FBAE40"/>
          </p15:clr>
        </p15:guide>
        <p15:guide id="4" orient="horz" pos="1071"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bschnitts-&#10;überschrift">
    <p:bg>
      <p:bgPr>
        <a:solidFill>
          <a:schemeClr val="tx1"/>
        </a:solid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3988CEE-0181-EB06-73E4-AEE70EC4F9C4}"/>
              </a:ext>
            </a:extLst>
          </p:cNvPr>
          <p:cNvSpPr>
            <a:spLocks noGrp="1"/>
          </p:cNvSpPr>
          <p:nvPr>
            <p:ph type="body" idx="1"/>
          </p:nvPr>
        </p:nvSpPr>
        <p:spPr>
          <a:xfrm>
            <a:off x="407368" y="1700808"/>
            <a:ext cx="11376000" cy="1728192"/>
          </a:xfrm>
        </p:spPr>
        <p:txBody>
          <a:bodyPr/>
          <a:lstStyle>
            <a:lvl1pPr marL="0" indent="0">
              <a:buNone/>
              <a:defRPr sz="18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vl6pPr marL="0" indent="0">
              <a:buNone/>
              <a:defRPr sz="1800">
                <a:solidFill>
                  <a:schemeClr val="bg1"/>
                </a:solidFill>
              </a:defRPr>
            </a:lvl6pPr>
            <a:lvl7pPr marL="0" indent="0">
              <a:buNone/>
              <a:defRPr sz="1800">
                <a:solidFill>
                  <a:schemeClr val="bg1"/>
                </a:solidFill>
              </a:defRPr>
            </a:lvl7pPr>
            <a:lvl8pPr marL="0" indent="0">
              <a:buNone/>
              <a:defRPr sz="1800">
                <a:solidFill>
                  <a:schemeClr val="bg1"/>
                </a:solidFill>
              </a:defRPr>
            </a:lvl8pPr>
            <a:lvl9pPr marL="0" indent="0">
              <a:buNone/>
              <a:defRPr sz="1800">
                <a:solidFill>
                  <a:schemeClr val="bg1"/>
                </a:solidFill>
              </a:defRPr>
            </a:lvl9pPr>
          </a:lstStyle>
          <a:p>
            <a:pPr lvl="0"/>
            <a:r>
              <a:rPr lang="de-DE"/>
              <a:t>Formatvorlagen des Textmasters bearbeiten</a:t>
            </a:r>
          </a:p>
        </p:txBody>
      </p:sp>
      <p:sp>
        <p:nvSpPr>
          <p:cNvPr id="4" name="Titel 8">
            <a:extLst>
              <a:ext uri="{FF2B5EF4-FFF2-40B4-BE49-F238E27FC236}">
                <a16:creationId xmlns:a16="http://schemas.microsoft.com/office/drawing/2014/main" id="{C9088DF5-7C69-0425-891B-88D5EE65D1A9}"/>
              </a:ext>
            </a:extLst>
          </p:cNvPr>
          <p:cNvSpPr>
            <a:spLocks noGrp="1"/>
          </p:cNvSpPr>
          <p:nvPr>
            <p:ph type="title"/>
          </p:nvPr>
        </p:nvSpPr>
        <p:spPr>
          <a:xfrm>
            <a:off x="407368" y="332656"/>
            <a:ext cx="11376000" cy="1367557"/>
          </a:xfrm>
        </p:spPr>
        <p:txBody>
          <a:bodyPr/>
          <a:lstStyle>
            <a:lvl1pPr>
              <a:defRPr sz="5000" b="1" baseline="0">
                <a:solidFill>
                  <a:schemeClr val="bg1"/>
                </a:solidFill>
              </a:defRPr>
            </a:lvl1pPr>
          </a:lstStyle>
          <a:p>
            <a:r>
              <a:rPr lang="de-DE"/>
              <a:t>Titelmasterformat durch Klicken bearbeiten</a:t>
            </a:r>
            <a:endParaRPr lang="de-DE" dirty="0"/>
          </a:p>
        </p:txBody>
      </p:sp>
      <p:pic>
        <p:nvPicPr>
          <p:cNvPr id="7" name="Grafik 6">
            <a:extLst>
              <a:ext uri="{FF2B5EF4-FFF2-40B4-BE49-F238E27FC236}">
                <a16:creationId xmlns:a16="http://schemas.microsoft.com/office/drawing/2014/main" id="{B34A3287-ECED-578A-3ABE-AB12C4DB97E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85236" y="6228000"/>
            <a:ext cx="1397088" cy="302400"/>
          </a:xfrm>
          <a:prstGeom prst="rect">
            <a:avLst/>
          </a:prstGeom>
        </p:spPr>
      </p:pic>
      <p:sp>
        <p:nvSpPr>
          <p:cNvPr id="2" name="Fußzeilenplatzhalter 1">
            <a:extLst>
              <a:ext uri="{FF2B5EF4-FFF2-40B4-BE49-F238E27FC236}">
                <a16:creationId xmlns:a16="http://schemas.microsoft.com/office/drawing/2014/main" id="{70679372-7399-A80C-39D7-10333F35EAD6}"/>
              </a:ext>
            </a:extLst>
          </p:cNvPr>
          <p:cNvSpPr>
            <a:spLocks noGrp="1"/>
          </p:cNvSpPr>
          <p:nvPr>
            <p:ph type="ftr" sz="quarter" idx="10"/>
          </p:nvPr>
        </p:nvSpPr>
        <p:spPr/>
        <p:txBody>
          <a:bodyPr/>
          <a:lstStyle>
            <a:lvl1pPr>
              <a:defRPr>
                <a:solidFill>
                  <a:schemeClr val="bg1"/>
                </a:solidFill>
              </a:defRPr>
            </a:lvl1pPr>
          </a:lstStyle>
          <a:p>
            <a:r>
              <a:rPr lang="de-DE" dirty="0"/>
              <a:t>Hier steht das Thema | Datum | Absender</a:t>
            </a:r>
          </a:p>
        </p:txBody>
      </p:sp>
      <p:sp>
        <p:nvSpPr>
          <p:cNvPr id="8" name="Foliennummernplatzhalter 7">
            <a:extLst>
              <a:ext uri="{FF2B5EF4-FFF2-40B4-BE49-F238E27FC236}">
                <a16:creationId xmlns:a16="http://schemas.microsoft.com/office/drawing/2014/main" id="{511E15A5-841E-2F19-FDBB-A57FB0FE5AE4}"/>
              </a:ext>
            </a:extLst>
          </p:cNvPr>
          <p:cNvSpPr>
            <a:spLocks noGrp="1"/>
          </p:cNvSpPr>
          <p:nvPr>
            <p:ph type="sldNum" sz="quarter" idx="11"/>
          </p:nvPr>
        </p:nvSpPr>
        <p:spPr/>
        <p:txBody>
          <a:bodyPr/>
          <a:lstStyle>
            <a:lvl1pPr>
              <a:defRPr>
                <a:solidFill>
                  <a:schemeClr val="bg1"/>
                </a:solidFill>
              </a:defRPr>
            </a:lvl1pPr>
          </a:lstStyle>
          <a:p>
            <a:fld id="{C29EFDD2-F014-4C4E-B0F6-17320FB21D2C}" type="slidenum">
              <a:rPr lang="de-DE" smtClean="0"/>
              <a:pPr/>
              <a:t>‹Nr.›</a:t>
            </a:fld>
            <a:endParaRPr lang="de-DE" dirty="0"/>
          </a:p>
        </p:txBody>
      </p:sp>
    </p:spTree>
    <p:extLst>
      <p:ext uri="{BB962C8B-B14F-4D97-AF65-F5344CB8AC3E}">
        <p14:creationId xmlns:p14="http://schemas.microsoft.com/office/powerpoint/2010/main" val="3397518792"/>
      </p:ext>
    </p:extLst>
  </p:cSld>
  <p:clrMapOvr>
    <a:masterClrMapping/>
  </p:clrMapOvr>
  <p:extLst>
    <p:ext uri="{DCECCB84-F9BA-43D5-87BE-67443E8EF086}">
      <p15:sldGuideLst xmlns:p15="http://schemas.microsoft.com/office/powerpoint/2012/main">
        <p15:guide id="1" orient="horz" pos="1071" userDrawn="1">
          <p15:clr>
            <a:srgbClr val="FBAE40"/>
          </p15:clr>
        </p15:guide>
        <p15:guide id="2" orient="horz" pos="379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mit vier Bildern">
    <p:bg>
      <p:bgPr>
        <a:solidFill>
          <a:schemeClr val="accent1"/>
        </a:solidFill>
        <a:effectLst/>
      </p:bgPr>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DA400350-13FB-DFB9-B74B-DB75FFE74CEE}"/>
              </a:ext>
            </a:extLst>
          </p:cNvPr>
          <p:cNvSpPr>
            <a:spLocks noGrp="1"/>
          </p:cNvSpPr>
          <p:nvPr>
            <p:ph type="title"/>
          </p:nvPr>
        </p:nvSpPr>
        <p:spPr>
          <a:xfrm>
            <a:off x="408632" y="3645024"/>
            <a:ext cx="11376000" cy="1470258"/>
          </a:xfrm>
        </p:spPr>
        <p:txBody>
          <a:bodyPr tIns="36000"/>
          <a:lstStyle>
            <a:lvl1pPr>
              <a:defRPr sz="5000" b="1" spc="0" baseline="0"/>
            </a:lvl1pPr>
          </a:lstStyle>
          <a:p>
            <a:r>
              <a:rPr lang="de-DE"/>
              <a:t>Titelmasterformat durch Klicken bearbeiten</a:t>
            </a:r>
            <a:endParaRPr lang="de-DE" dirty="0"/>
          </a:p>
        </p:txBody>
      </p:sp>
      <p:sp>
        <p:nvSpPr>
          <p:cNvPr id="4" name="Bildplatzhalter 3">
            <a:extLst>
              <a:ext uri="{FF2B5EF4-FFF2-40B4-BE49-F238E27FC236}">
                <a16:creationId xmlns:a16="http://schemas.microsoft.com/office/drawing/2014/main" id="{377259F5-FA80-AFD4-E58D-33214B2CE6D8}"/>
              </a:ext>
            </a:extLst>
          </p:cNvPr>
          <p:cNvSpPr>
            <a:spLocks noGrp="1"/>
          </p:cNvSpPr>
          <p:nvPr>
            <p:ph type="pic" sz="quarter" idx="10"/>
          </p:nvPr>
        </p:nvSpPr>
        <p:spPr>
          <a:xfrm>
            <a:off x="-3600" y="0"/>
            <a:ext cx="3078000" cy="3429000"/>
          </a:xfrm>
        </p:spPr>
        <p:txBody>
          <a:bodyPr/>
          <a:lstStyle/>
          <a:p>
            <a:r>
              <a:rPr lang="de-DE"/>
              <a:t>Bild durch Klicken auf Symbol hinzufügen</a:t>
            </a:r>
            <a:endParaRPr lang="en-GB" dirty="0"/>
          </a:p>
        </p:txBody>
      </p:sp>
      <p:sp>
        <p:nvSpPr>
          <p:cNvPr id="5" name="Bildplatzhalter 3">
            <a:extLst>
              <a:ext uri="{FF2B5EF4-FFF2-40B4-BE49-F238E27FC236}">
                <a16:creationId xmlns:a16="http://schemas.microsoft.com/office/drawing/2014/main" id="{62DA7503-6E3C-E7D2-1396-F2EA0CD7C7E3}"/>
              </a:ext>
            </a:extLst>
          </p:cNvPr>
          <p:cNvSpPr>
            <a:spLocks noGrp="1"/>
          </p:cNvSpPr>
          <p:nvPr>
            <p:ph type="pic" sz="quarter" idx="11"/>
          </p:nvPr>
        </p:nvSpPr>
        <p:spPr>
          <a:xfrm>
            <a:off x="3071664" y="1"/>
            <a:ext cx="3024000" cy="3428999"/>
          </a:xfrm>
        </p:spPr>
        <p:txBody>
          <a:bodyPr/>
          <a:lstStyle/>
          <a:p>
            <a:r>
              <a:rPr lang="de-DE"/>
              <a:t>Bild durch Klicken auf Symbol hinzufügen</a:t>
            </a:r>
            <a:endParaRPr lang="en-GB" dirty="0"/>
          </a:p>
        </p:txBody>
      </p:sp>
      <p:sp>
        <p:nvSpPr>
          <p:cNvPr id="2" name="Bildplatzhalter 3">
            <a:extLst>
              <a:ext uri="{FF2B5EF4-FFF2-40B4-BE49-F238E27FC236}">
                <a16:creationId xmlns:a16="http://schemas.microsoft.com/office/drawing/2014/main" id="{290E8BB4-9819-DD06-19FD-60911D14647E}"/>
              </a:ext>
            </a:extLst>
          </p:cNvPr>
          <p:cNvSpPr>
            <a:spLocks noGrp="1"/>
          </p:cNvSpPr>
          <p:nvPr>
            <p:ph type="pic" sz="quarter" idx="12"/>
          </p:nvPr>
        </p:nvSpPr>
        <p:spPr>
          <a:xfrm>
            <a:off x="6096000" y="1"/>
            <a:ext cx="3024000" cy="3428999"/>
          </a:xfrm>
        </p:spPr>
        <p:txBody>
          <a:bodyPr/>
          <a:lstStyle/>
          <a:p>
            <a:r>
              <a:rPr lang="de-DE"/>
              <a:t>Bild durch Klicken auf Symbol hinzufügen</a:t>
            </a:r>
            <a:endParaRPr lang="en-GB" dirty="0"/>
          </a:p>
        </p:txBody>
      </p:sp>
      <p:sp>
        <p:nvSpPr>
          <p:cNvPr id="6" name="Bildplatzhalter 3">
            <a:extLst>
              <a:ext uri="{FF2B5EF4-FFF2-40B4-BE49-F238E27FC236}">
                <a16:creationId xmlns:a16="http://schemas.microsoft.com/office/drawing/2014/main" id="{DCB753E4-620E-695A-D374-D897606B9988}"/>
              </a:ext>
            </a:extLst>
          </p:cNvPr>
          <p:cNvSpPr>
            <a:spLocks noGrp="1"/>
          </p:cNvSpPr>
          <p:nvPr>
            <p:ph type="pic" sz="quarter" idx="13"/>
          </p:nvPr>
        </p:nvSpPr>
        <p:spPr>
          <a:xfrm>
            <a:off x="9120336" y="0"/>
            <a:ext cx="3078000" cy="3429000"/>
          </a:xfrm>
        </p:spPr>
        <p:txBody>
          <a:bodyPr/>
          <a:lstStyle/>
          <a:p>
            <a:r>
              <a:rPr lang="de-DE"/>
              <a:t>Bild durch Klicken auf Symbol hinzufügen</a:t>
            </a:r>
            <a:endParaRPr lang="en-GB" dirty="0"/>
          </a:p>
        </p:txBody>
      </p:sp>
      <p:pic>
        <p:nvPicPr>
          <p:cNvPr id="3" name="Grafik 2">
            <a:extLst>
              <a:ext uri="{FF2B5EF4-FFF2-40B4-BE49-F238E27FC236}">
                <a16:creationId xmlns:a16="http://schemas.microsoft.com/office/drawing/2014/main" id="{9546AC03-A6F9-947B-3AB1-5F1D5F4982C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34426" y="5916304"/>
            <a:ext cx="2445883" cy="529412"/>
          </a:xfrm>
          <a:prstGeom prst="rect">
            <a:avLst/>
          </a:prstGeom>
        </p:spPr>
      </p:pic>
    </p:spTree>
    <p:extLst>
      <p:ext uri="{BB962C8B-B14F-4D97-AF65-F5344CB8AC3E}">
        <p14:creationId xmlns:p14="http://schemas.microsoft.com/office/powerpoint/2010/main" val="1356412469"/>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2296" userDrawn="1">
          <p15:clr>
            <a:srgbClr val="FBAE40"/>
          </p15:clr>
        </p15:guide>
        <p15:guide id="4" orient="horz" pos="406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7576A6-AA2C-342F-5495-9692863D2330}"/>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FDCEB7C2-BFA9-EA18-B8FD-2ACAFF0D7857}"/>
              </a:ext>
            </a:extLst>
          </p:cNvPr>
          <p:cNvSpPr>
            <a:spLocks noGrp="1"/>
          </p:cNvSpPr>
          <p:nvPr>
            <p:ph type="ftr" sz="quarter" idx="11"/>
          </p:nvPr>
        </p:nvSpPr>
        <p:spPr/>
        <p:txBody>
          <a:bodyPr/>
          <a:lstStyle/>
          <a:p>
            <a:r>
              <a:rPr lang="de-DE" dirty="0"/>
              <a:t>Hier steht das Thema | Datum | Absender</a:t>
            </a:r>
          </a:p>
        </p:txBody>
      </p:sp>
      <p:sp>
        <p:nvSpPr>
          <p:cNvPr id="6" name="Foliennummernplatzhalter 5">
            <a:extLst>
              <a:ext uri="{FF2B5EF4-FFF2-40B4-BE49-F238E27FC236}">
                <a16:creationId xmlns:a16="http://schemas.microsoft.com/office/drawing/2014/main" id="{E707FFA6-FD9B-7280-D503-1200F253A7CC}"/>
              </a:ext>
            </a:extLst>
          </p:cNvPr>
          <p:cNvSpPr>
            <a:spLocks noGrp="1"/>
          </p:cNvSpPr>
          <p:nvPr>
            <p:ph type="sldNum" sz="quarter" idx="12"/>
          </p:nvPr>
        </p:nvSpPr>
        <p:spPr/>
        <p:txBody>
          <a:bodyPr/>
          <a:lstStyle/>
          <a:p>
            <a:fld id="{C29EFDD2-F014-4C4E-B0F6-17320FB21D2C}" type="slidenum">
              <a:rPr lang="de-DE" smtClean="0"/>
              <a:t>‹Nr.›</a:t>
            </a:fld>
            <a:endParaRPr lang="de-DE" dirty="0"/>
          </a:p>
        </p:txBody>
      </p:sp>
      <p:sp>
        <p:nvSpPr>
          <p:cNvPr id="8" name="Textplatzhalter 7">
            <a:extLst>
              <a:ext uri="{FF2B5EF4-FFF2-40B4-BE49-F238E27FC236}">
                <a16:creationId xmlns:a16="http://schemas.microsoft.com/office/drawing/2014/main" id="{7407917A-4A78-79BD-064A-79B832ACF6AF}"/>
              </a:ext>
            </a:extLst>
          </p:cNvPr>
          <p:cNvSpPr>
            <a:spLocks noGrp="1"/>
          </p:cNvSpPr>
          <p:nvPr>
            <p:ph type="body" sz="quarter" idx="13"/>
          </p:nvPr>
        </p:nvSpPr>
        <p:spPr>
          <a:xfrm>
            <a:off x="407988" y="1700213"/>
            <a:ext cx="7488237" cy="43211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313966812"/>
      </p:ext>
    </p:extLst>
  </p:cSld>
  <p:clrMapOvr>
    <a:masterClrMapping/>
  </p:clrMapOvr>
  <p:extLst>
    <p:ext uri="{DCECCB84-F9BA-43D5-87BE-67443E8EF086}">
      <p15:sldGuideLst xmlns:p15="http://schemas.microsoft.com/office/powerpoint/2012/main">
        <p15:guide id="1" orient="horz" pos="1071" userDrawn="1">
          <p15:clr>
            <a:srgbClr val="FBAE40"/>
          </p15:clr>
        </p15:guide>
        <p15:guide id="2" pos="4974" userDrawn="1">
          <p15:clr>
            <a:srgbClr val="FBAE40"/>
          </p15:clr>
        </p15:guide>
        <p15:guide id="3" orient="horz" pos="799" userDrawn="1">
          <p15:clr>
            <a:srgbClr val="FBAE40"/>
          </p15:clr>
        </p15:guide>
        <p15:guide id="4" orient="horz" pos="379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7576A6-AA2C-342F-5495-9692863D2330}"/>
              </a:ext>
            </a:extLst>
          </p:cNvPr>
          <p:cNvSpPr>
            <a:spLocks noGrp="1"/>
          </p:cNvSpPr>
          <p:nvPr>
            <p:ph type="title"/>
          </p:nvPr>
        </p:nvSpPr>
        <p:spPr/>
        <p:txBody>
          <a:bodyPr/>
          <a:lstStyle/>
          <a:p>
            <a:r>
              <a:rPr lang="de-DE"/>
              <a:t>Titelmasterformat durch Klicken bearbeiten</a:t>
            </a:r>
            <a:endParaRPr lang="de-DE" dirty="0"/>
          </a:p>
        </p:txBody>
      </p:sp>
      <p:sp>
        <p:nvSpPr>
          <p:cNvPr id="3" name="Inhaltsplatzhalter 2">
            <a:extLst>
              <a:ext uri="{FF2B5EF4-FFF2-40B4-BE49-F238E27FC236}">
                <a16:creationId xmlns:a16="http://schemas.microsoft.com/office/drawing/2014/main" id="{00ABB2FC-5FF6-EA24-E948-417FE35E10F0}"/>
              </a:ext>
            </a:extLst>
          </p:cNvPr>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4">
            <a:extLst>
              <a:ext uri="{FF2B5EF4-FFF2-40B4-BE49-F238E27FC236}">
                <a16:creationId xmlns:a16="http://schemas.microsoft.com/office/drawing/2014/main" id="{FDCEB7C2-BFA9-EA18-B8FD-2ACAFF0D7857}"/>
              </a:ext>
            </a:extLst>
          </p:cNvPr>
          <p:cNvSpPr>
            <a:spLocks noGrp="1"/>
          </p:cNvSpPr>
          <p:nvPr>
            <p:ph type="ftr" sz="quarter" idx="11"/>
          </p:nvPr>
        </p:nvSpPr>
        <p:spPr/>
        <p:txBody>
          <a:bodyPr/>
          <a:lstStyle/>
          <a:p>
            <a:r>
              <a:rPr lang="de-DE" dirty="0"/>
              <a:t>Hier steht das Thema | Datum | Absender</a:t>
            </a:r>
          </a:p>
        </p:txBody>
      </p:sp>
      <p:sp>
        <p:nvSpPr>
          <p:cNvPr id="6" name="Foliennummernplatzhalter 5">
            <a:extLst>
              <a:ext uri="{FF2B5EF4-FFF2-40B4-BE49-F238E27FC236}">
                <a16:creationId xmlns:a16="http://schemas.microsoft.com/office/drawing/2014/main" id="{E707FFA6-FD9B-7280-D503-1200F253A7CC}"/>
              </a:ext>
            </a:extLst>
          </p:cNvPr>
          <p:cNvSpPr>
            <a:spLocks noGrp="1"/>
          </p:cNvSpPr>
          <p:nvPr>
            <p:ph type="sldNum" sz="quarter" idx="12"/>
          </p:nvPr>
        </p:nvSpPr>
        <p:spPr/>
        <p:txBody>
          <a:bodyPr/>
          <a:lstStyle/>
          <a:p>
            <a:fld id="{C29EFDD2-F014-4C4E-B0F6-17320FB21D2C}" type="slidenum">
              <a:rPr lang="de-DE" smtClean="0"/>
              <a:t>‹Nr.›</a:t>
            </a:fld>
            <a:endParaRPr lang="de-DE" dirty="0"/>
          </a:p>
        </p:txBody>
      </p:sp>
      <p:pic>
        <p:nvPicPr>
          <p:cNvPr id="7" name="Grafik 6"/>
          <p:cNvPicPr>
            <a:picLocks noChangeAspect="1"/>
          </p:cNvPicPr>
          <p:nvPr userDrawn="1"/>
        </p:nvPicPr>
        <p:blipFill>
          <a:blip r:embed="rId2"/>
          <a:stretch>
            <a:fillRect/>
          </a:stretch>
        </p:blipFill>
        <p:spPr>
          <a:xfrm>
            <a:off x="5367138" y="6017836"/>
            <a:ext cx="1456459" cy="726998"/>
          </a:xfrm>
          <a:prstGeom prst="rect">
            <a:avLst/>
          </a:prstGeom>
        </p:spPr>
      </p:pic>
      <p:pic>
        <p:nvPicPr>
          <p:cNvPr id="2050" name="Grafik 5" descr="Logo Kultusministerium in der Signatur">
            <a:extLst>
              <a:ext uri="{FF2B5EF4-FFF2-40B4-BE49-F238E27FC236}">
                <a16:creationId xmlns:a16="http://schemas.microsoft.com/office/drawing/2014/main" id="{75CE0011-2E87-0D3D-E1AA-4B76B60BCFE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00456" y="6206400"/>
            <a:ext cx="1521346" cy="349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427602"/>
      </p:ext>
    </p:extLst>
  </p:cSld>
  <p:clrMapOvr>
    <a:masterClrMapping/>
  </p:clrMapOvr>
  <p:extLst>
    <p:ext uri="{DCECCB84-F9BA-43D5-87BE-67443E8EF086}">
      <p15:sldGuideLst xmlns:p15="http://schemas.microsoft.com/office/powerpoint/2012/main">
        <p15:guide id="1" orient="horz" pos="1071" userDrawn="1">
          <p15:clr>
            <a:srgbClr val="FBAE40"/>
          </p15:clr>
        </p15:guide>
        <p15:guide id="2" orient="horz" pos="3793" userDrawn="1">
          <p15:clr>
            <a:srgbClr val="FBAE40"/>
          </p15:clr>
        </p15:guide>
        <p15:guide id="3" orient="horz" pos="79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7576A6-AA2C-342F-5495-9692863D2330}"/>
              </a:ext>
            </a:extLst>
          </p:cNvPr>
          <p:cNvSpPr>
            <a:spLocks noGrp="1"/>
          </p:cNvSpPr>
          <p:nvPr>
            <p:ph type="title"/>
          </p:nvPr>
        </p:nvSpPr>
        <p:spPr>
          <a:xfrm>
            <a:off x="422476" y="332656"/>
            <a:ext cx="11362156" cy="720080"/>
          </a:xfrm>
        </p:spPr>
        <p:txBody>
          <a:bodyPr/>
          <a:lstStyle>
            <a:lvl1pPr>
              <a:defRPr sz="5000" spc="0" baseline="0"/>
            </a:lvl1p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FDCEB7C2-BFA9-EA18-B8FD-2ACAFF0D7857}"/>
              </a:ext>
            </a:extLst>
          </p:cNvPr>
          <p:cNvSpPr>
            <a:spLocks noGrp="1"/>
          </p:cNvSpPr>
          <p:nvPr>
            <p:ph type="ftr" sz="quarter" idx="11"/>
          </p:nvPr>
        </p:nvSpPr>
        <p:spPr/>
        <p:txBody>
          <a:bodyPr/>
          <a:lstStyle/>
          <a:p>
            <a:r>
              <a:rPr lang="de-DE" dirty="0"/>
              <a:t>Hier steht das Thema | Datum | Absender</a:t>
            </a:r>
          </a:p>
        </p:txBody>
      </p:sp>
      <p:sp>
        <p:nvSpPr>
          <p:cNvPr id="6" name="Foliennummernplatzhalter 5">
            <a:extLst>
              <a:ext uri="{FF2B5EF4-FFF2-40B4-BE49-F238E27FC236}">
                <a16:creationId xmlns:a16="http://schemas.microsoft.com/office/drawing/2014/main" id="{E707FFA6-FD9B-7280-D503-1200F253A7CC}"/>
              </a:ext>
            </a:extLst>
          </p:cNvPr>
          <p:cNvSpPr>
            <a:spLocks noGrp="1"/>
          </p:cNvSpPr>
          <p:nvPr>
            <p:ph type="sldNum" sz="quarter" idx="12"/>
          </p:nvPr>
        </p:nvSpPr>
        <p:spPr/>
        <p:txBody>
          <a:bodyPr/>
          <a:lstStyle/>
          <a:p>
            <a:fld id="{C29EFDD2-F014-4C4E-B0F6-17320FB21D2C}" type="slidenum">
              <a:rPr lang="de-DE" smtClean="0"/>
              <a:t>‹Nr.›</a:t>
            </a:fld>
            <a:endParaRPr lang="de-DE" dirty="0"/>
          </a:p>
        </p:txBody>
      </p:sp>
      <p:sp>
        <p:nvSpPr>
          <p:cNvPr id="10" name="Textplatzhalter 9">
            <a:extLst>
              <a:ext uri="{FF2B5EF4-FFF2-40B4-BE49-F238E27FC236}">
                <a16:creationId xmlns:a16="http://schemas.microsoft.com/office/drawing/2014/main" id="{0A00BE9F-5396-C381-9319-263B1491E3E3}"/>
              </a:ext>
            </a:extLst>
          </p:cNvPr>
          <p:cNvSpPr>
            <a:spLocks noGrp="1"/>
          </p:cNvSpPr>
          <p:nvPr>
            <p:ph type="body" sz="quarter" idx="13"/>
          </p:nvPr>
        </p:nvSpPr>
        <p:spPr>
          <a:xfrm>
            <a:off x="407989" y="1268760"/>
            <a:ext cx="3600000" cy="4752628"/>
          </a:xfrm>
        </p:spPr>
        <p:txBody>
          <a:bodyPr tIns="0"/>
          <a:lstStyle>
            <a:lvl1pPr marL="0">
              <a:spcBef>
                <a:spcPts val="1400"/>
              </a:spcBef>
              <a:defRPr/>
            </a:lvl1pPr>
            <a:lvl2pPr marL="0">
              <a:spcBef>
                <a:spcPts val="1400"/>
              </a:spcBef>
              <a:defRPr/>
            </a:lvl2pPr>
            <a:lvl3pPr marL="0">
              <a:spcBef>
                <a:spcPts val="1400"/>
              </a:spcBef>
              <a:defRPr/>
            </a:lvl3pPr>
            <a:lvl4pPr marL="0">
              <a:spcBef>
                <a:spcPts val="1400"/>
              </a:spcBef>
              <a:defRPr/>
            </a:lvl4pPr>
            <a:lvl5pPr marL="0">
              <a:spcBef>
                <a:spcPts val="1400"/>
              </a:spcBef>
              <a:defRPr/>
            </a:lvl5pPr>
            <a:lvl6pPr marL="0">
              <a:spcBef>
                <a:spcPts val="1400"/>
              </a:spcBef>
              <a:defRPr/>
            </a:lvl6pPr>
            <a:lvl7pPr marL="0">
              <a:spcBef>
                <a:spcPts val="1400"/>
              </a:spcBef>
              <a:defRPr/>
            </a:lvl7pPr>
            <a:lvl8pPr marL="0">
              <a:spcBef>
                <a:spcPts val="1400"/>
              </a:spcBef>
              <a:defRPr/>
            </a:lvl8pPr>
            <a:lvl9pPr marL="0">
              <a:spcBef>
                <a:spcPts val="1400"/>
              </a:spcBef>
              <a:defRPr/>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extplatzhalter 9">
            <a:extLst>
              <a:ext uri="{FF2B5EF4-FFF2-40B4-BE49-F238E27FC236}">
                <a16:creationId xmlns:a16="http://schemas.microsoft.com/office/drawing/2014/main" id="{1C61D0A0-06E3-F012-3504-E561CD46E197}"/>
              </a:ext>
            </a:extLst>
          </p:cNvPr>
          <p:cNvSpPr>
            <a:spLocks noGrp="1"/>
          </p:cNvSpPr>
          <p:nvPr>
            <p:ph type="body" sz="quarter" idx="14"/>
          </p:nvPr>
        </p:nvSpPr>
        <p:spPr>
          <a:xfrm>
            <a:off x="4296420" y="1268760"/>
            <a:ext cx="3600000" cy="4752628"/>
          </a:xfrm>
        </p:spPr>
        <p:txBody>
          <a:bodyPr tIns="0"/>
          <a:lstStyle>
            <a:lvl1pPr marL="0" indent="0">
              <a:spcBef>
                <a:spcPts val="1400"/>
              </a:spcBef>
              <a:buFont typeface="Arial" panose="020B0604020202020204" pitchFamily="34" charset="0"/>
              <a:buNone/>
              <a:defRPr/>
            </a:lvl1pPr>
            <a:lvl2pPr marL="0" indent="0">
              <a:spcBef>
                <a:spcPts val="1400"/>
              </a:spcBef>
              <a:buFont typeface="Arial" panose="020B0604020202020204" pitchFamily="34" charset="0"/>
              <a:buNone/>
              <a:defRPr/>
            </a:lvl2pPr>
            <a:lvl3pPr marL="285750" indent="-285750">
              <a:spcBef>
                <a:spcPts val="1400"/>
              </a:spcBef>
              <a:buFont typeface="Wingdings" panose="05000000000000000000" pitchFamily="2" charset="2"/>
              <a:buChar char=" "/>
              <a:defRPr/>
            </a:lvl3pPr>
            <a:lvl4pPr marL="0" indent="0">
              <a:spcBef>
                <a:spcPts val="1400"/>
              </a:spcBef>
              <a:buFont typeface="Arial" panose="020B0604020202020204" pitchFamily="34" charset="0"/>
              <a:buNone/>
              <a:defRPr/>
            </a:lvl4pPr>
            <a:lvl5pPr marL="0" indent="0">
              <a:spcBef>
                <a:spcPts val="1400"/>
              </a:spcBef>
              <a:buFont typeface="Arial" panose="020B0604020202020204" pitchFamily="34" charset="0"/>
              <a:buNone/>
              <a:defRPr/>
            </a:lvl5pPr>
            <a:lvl6pPr marL="0" indent="0">
              <a:spcBef>
                <a:spcPts val="1400"/>
              </a:spcBef>
              <a:buFont typeface="Arial" panose="020B0604020202020204" pitchFamily="34" charset="0"/>
              <a:buNone/>
              <a:defRPr/>
            </a:lvl6pPr>
            <a:lvl7pPr marL="0" indent="0">
              <a:spcBef>
                <a:spcPts val="1400"/>
              </a:spcBef>
              <a:buFont typeface="Arial" panose="020B0604020202020204" pitchFamily="34" charset="0"/>
              <a:buNone/>
              <a:defRPr/>
            </a:lvl7pPr>
            <a:lvl8pPr marL="0" indent="0">
              <a:spcBef>
                <a:spcPts val="1400"/>
              </a:spcBef>
              <a:buFont typeface="Arial" panose="020B0604020202020204" pitchFamily="34" charset="0"/>
              <a:buNone/>
              <a:defRPr/>
            </a:lvl8pPr>
            <a:lvl9pPr marL="0" indent="0">
              <a:spcBef>
                <a:spcPts val="1400"/>
              </a:spcBef>
              <a:buFont typeface="Arial" panose="020B0604020202020204" pitchFamily="34" charset="0"/>
              <a:buNone/>
              <a:defRPr/>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Textplatzhalter 9">
            <a:extLst>
              <a:ext uri="{FF2B5EF4-FFF2-40B4-BE49-F238E27FC236}">
                <a16:creationId xmlns:a16="http://schemas.microsoft.com/office/drawing/2014/main" id="{7B17524A-351E-A351-7133-F56994C2340F}"/>
              </a:ext>
            </a:extLst>
          </p:cNvPr>
          <p:cNvSpPr>
            <a:spLocks noGrp="1"/>
          </p:cNvSpPr>
          <p:nvPr>
            <p:ph type="body" sz="quarter" idx="15"/>
          </p:nvPr>
        </p:nvSpPr>
        <p:spPr>
          <a:xfrm>
            <a:off x="8184632" y="1268760"/>
            <a:ext cx="3600000" cy="4752628"/>
          </a:xfrm>
        </p:spPr>
        <p:txBody>
          <a:bodyPr tIns="0"/>
          <a:lstStyle>
            <a:lvl1pPr marL="0">
              <a:spcBef>
                <a:spcPts val="1400"/>
              </a:spcBef>
              <a:defRPr/>
            </a:lvl1pPr>
            <a:lvl2pPr marL="0">
              <a:spcBef>
                <a:spcPts val="1400"/>
              </a:spcBef>
              <a:defRPr/>
            </a:lvl2pPr>
            <a:lvl3pPr marL="0">
              <a:spcBef>
                <a:spcPts val="1400"/>
              </a:spcBef>
              <a:defRPr/>
            </a:lvl3pPr>
            <a:lvl4pPr marL="0">
              <a:spcBef>
                <a:spcPts val="1400"/>
              </a:spcBef>
              <a:defRPr/>
            </a:lvl4pPr>
            <a:lvl5pPr marL="0">
              <a:spcBef>
                <a:spcPts val="1400"/>
              </a:spcBef>
              <a:defRPr/>
            </a:lvl5pPr>
            <a:lvl6pPr marL="0">
              <a:spcBef>
                <a:spcPts val="1400"/>
              </a:spcBef>
              <a:defRPr/>
            </a:lvl6pPr>
            <a:lvl7pPr marL="0">
              <a:spcBef>
                <a:spcPts val="1400"/>
              </a:spcBef>
              <a:defRPr/>
            </a:lvl7pPr>
            <a:lvl8pPr marL="0">
              <a:spcBef>
                <a:spcPts val="1400"/>
              </a:spcBef>
              <a:defRPr/>
            </a:lvl8pPr>
            <a:lvl9pPr marL="0">
              <a:spcBef>
                <a:spcPts val="1400"/>
              </a:spcBef>
              <a:defRPr/>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002772359"/>
      </p:ext>
    </p:extLst>
  </p:cSld>
  <p:clrMapOvr>
    <a:masterClrMapping/>
  </p:clrMapOvr>
  <p:extLst>
    <p:ext uri="{DCECCB84-F9BA-43D5-87BE-67443E8EF086}">
      <p15:sldGuideLst xmlns:p15="http://schemas.microsoft.com/office/powerpoint/2012/main">
        <p15:guide id="1" pos="2525" userDrawn="1">
          <p15:clr>
            <a:srgbClr val="FBAE40"/>
          </p15:clr>
        </p15:guide>
        <p15:guide id="2" pos="2706" userDrawn="1">
          <p15:clr>
            <a:srgbClr val="FBAE40"/>
          </p15:clr>
        </p15:guide>
        <p15:guide id="3" pos="4974" userDrawn="1">
          <p15:clr>
            <a:srgbClr val="FBAE40"/>
          </p15:clr>
        </p15:guide>
        <p15:guide id="4" pos="5155" userDrawn="1">
          <p15:clr>
            <a:srgbClr val="FBAE40"/>
          </p15:clr>
        </p15:guide>
        <p15:guide id="5" orient="horz" pos="799" userDrawn="1">
          <p15:clr>
            <a:srgbClr val="FBAE40"/>
          </p15:clr>
        </p15:guide>
        <p15:guide id="6" orient="horz" pos="379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verzeichnis mit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7576A6-AA2C-342F-5495-9692863D2330}"/>
              </a:ext>
            </a:extLst>
          </p:cNvPr>
          <p:cNvSpPr>
            <a:spLocks noGrp="1"/>
          </p:cNvSpPr>
          <p:nvPr>
            <p:ph type="title"/>
          </p:nvPr>
        </p:nvSpPr>
        <p:spPr>
          <a:xfrm>
            <a:off x="422476" y="332656"/>
            <a:ext cx="5457500" cy="720080"/>
          </a:xfrm>
        </p:spPr>
        <p:txBody>
          <a:bodyPr/>
          <a:lstStyle>
            <a:lvl1pPr>
              <a:defRPr sz="5000" spc="0" baseline="0"/>
            </a:lvl1pPr>
          </a:lstStyle>
          <a:p>
            <a:r>
              <a:rPr lang="de-DE"/>
              <a:t>Titelmasterformat durch Klicken bearbeiten</a:t>
            </a:r>
            <a:endParaRPr lang="de-DE" dirty="0"/>
          </a:p>
        </p:txBody>
      </p:sp>
      <p:sp>
        <p:nvSpPr>
          <p:cNvPr id="10" name="Textplatzhalter 9">
            <a:extLst>
              <a:ext uri="{FF2B5EF4-FFF2-40B4-BE49-F238E27FC236}">
                <a16:creationId xmlns:a16="http://schemas.microsoft.com/office/drawing/2014/main" id="{0A00BE9F-5396-C381-9319-263B1491E3E3}"/>
              </a:ext>
            </a:extLst>
          </p:cNvPr>
          <p:cNvSpPr>
            <a:spLocks noGrp="1"/>
          </p:cNvSpPr>
          <p:nvPr>
            <p:ph type="body" sz="quarter" idx="13"/>
          </p:nvPr>
        </p:nvSpPr>
        <p:spPr>
          <a:xfrm>
            <a:off x="407988" y="1268760"/>
            <a:ext cx="5471988" cy="4752628"/>
          </a:xfrm>
        </p:spPr>
        <p:txBody>
          <a:bodyPr tIns="0"/>
          <a:lstStyle>
            <a:lvl1pPr marL="0">
              <a:spcBef>
                <a:spcPts val="1400"/>
              </a:spcBef>
              <a:defRPr/>
            </a:lvl1pPr>
            <a:lvl2pPr marL="0">
              <a:spcBef>
                <a:spcPts val="1400"/>
              </a:spcBef>
              <a:defRPr/>
            </a:lvl2pPr>
            <a:lvl3pPr marL="0">
              <a:spcBef>
                <a:spcPts val="1400"/>
              </a:spcBef>
              <a:defRPr/>
            </a:lvl3pPr>
            <a:lvl4pPr marL="0">
              <a:spcBef>
                <a:spcPts val="1400"/>
              </a:spcBef>
              <a:defRPr/>
            </a:lvl4pPr>
            <a:lvl5pPr marL="0">
              <a:spcBef>
                <a:spcPts val="1400"/>
              </a:spcBef>
              <a:defRPr/>
            </a:lvl5pPr>
            <a:lvl6pPr marL="0">
              <a:spcBef>
                <a:spcPts val="1400"/>
              </a:spcBef>
              <a:defRPr/>
            </a:lvl6pPr>
            <a:lvl7pPr marL="0">
              <a:spcBef>
                <a:spcPts val="1400"/>
              </a:spcBef>
              <a:defRPr/>
            </a:lvl7pPr>
            <a:lvl8pPr marL="0">
              <a:spcBef>
                <a:spcPts val="1400"/>
              </a:spcBef>
              <a:defRPr/>
            </a:lvl8pPr>
            <a:lvl9pPr marL="0">
              <a:spcBef>
                <a:spcPts val="1400"/>
              </a:spcBef>
              <a:defRPr/>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Bildplatzhalter 3">
            <a:extLst>
              <a:ext uri="{FF2B5EF4-FFF2-40B4-BE49-F238E27FC236}">
                <a16:creationId xmlns:a16="http://schemas.microsoft.com/office/drawing/2014/main" id="{BBAC8466-7A44-020C-4A40-4865CD2C36B2}"/>
              </a:ext>
            </a:extLst>
          </p:cNvPr>
          <p:cNvSpPr>
            <a:spLocks noGrp="1"/>
          </p:cNvSpPr>
          <p:nvPr>
            <p:ph type="pic" sz="quarter" idx="14"/>
          </p:nvPr>
        </p:nvSpPr>
        <p:spPr>
          <a:xfrm>
            <a:off x="6096000" y="0"/>
            <a:ext cx="6096000" cy="6857999"/>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3094455839"/>
      </p:ext>
    </p:extLst>
  </p:cSld>
  <p:clrMapOvr>
    <a:masterClrMapping/>
  </p:clrMapOvr>
  <p:extLst>
    <p:ext uri="{DCECCB84-F9BA-43D5-87BE-67443E8EF086}">
      <p15:sldGuideLst xmlns:p15="http://schemas.microsoft.com/office/powerpoint/2012/main">
        <p15:guide id="1" pos="3704" userDrawn="1">
          <p15:clr>
            <a:srgbClr val="FBAE40"/>
          </p15:clr>
        </p15:guide>
        <p15:guide id="2" orient="horz" pos="663" userDrawn="1">
          <p15:clr>
            <a:srgbClr val="FBAE40"/>
          </p15:clr>
        </p15:guide>
        <p15:guide id="3" orient="horz" pos="3793" userDrawn="1">
          <p15:clr>
            <a:srgbClr val="FBAE40"/>
          </p15:clr>
        </p15:guide>
        <p15:guide id="4" orient="horz" pos="7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ema mit Bild">
    <p:bg>
      <p:bgPr>
        <a:solidFill>
          <a:schemeClr val="tx1"/>
        </a:solidFill>
        <a:effectLst/>
      </p:bgPr>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7118D0C-EEE6-2801-9D6A-3AC8A71CED9A}"/>
              </a:ext>
            </a:extLst>
          </p:cNvPr>
          <p:cNvSpPr>
            <a:spLocks noGrp="1"/>
          </p:cNvSpPr>
          <p:nvPr>
            <p:ph type="title"/>
          </p:nvPr>
        </p:nvSpPr>
        <p:spPr>
          <a:xfrm>
            <a:off x="422476" y="332656"/>
            <a:ext cx="5457500" cy="2088232"/>
          </a:xfrm>
        </p:spPr>
        <p:txBody>
          <a:bodyPr/>
          <a:lstStyle>
            <a:lvl1pPr>
              <a:defRPr sz="5000" b="1" baseline="0">
                <a:solidFill>
                  <a:schemeClr val="bg1"/>
                </a:solidFill>
              </a:defRPr>
            </a:lvl1pPr>
          </a:lstStyle>
          <a:p>
            <a:r>
              <a:rPr lang="de-DE"/>
              <a:t>Titelmasterformat durch Klicken bearbeiten</a:t>
            </a:r>
            <a:endParaRPr lang="de-DE" dirty="0"/>
          </a:p>
        </p:txBody>
      </p:sp>
      <p:pic>
        <p:nvPicPr>
          <p:cNvPr id="12" name="Grafik 11">
            <a:extLst>
              <a:ext uri="{FF2B5EF4-FFF2-40B4-BE49-F238E27FC236}">
                <a16:creationId xmlns:a16="http://schemas.microsoft.com/office/drawing/2014/main" id="{CAE063D8-176A-1F7B-D84A-09B35A1FBE8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85236" y="6228000"/>
            <a:ext cx="1397088" cy="302400"/>
          </a:xfrm>
          <a:prstGeom prst="rect">
            <a:avLst/>
          </a:prstGeom>
        </p:spPr>
      </p:pic>
      <p:sp>
        <p:nvSpPr>
          <p:cNvPr id="2" name="Bildplatzhalter 10">
            <a:extLst>
              <a:ext uri="{FF2B5EF4-FFF2-40B4-BE49-F238E27FC236}">
                <a16:creationId xmlns:a16="http://schemas.microsoft.com/office/drawing/2014/main" id="{768AE2E6-3DF6-297A-188F-5504E8984CE9}"/>
              </a:ext>
            </a:extLst>
          </p:cNvPr>
          <p:cNvSpPr>
            <a:spLocks noGrp="1"/>
          </p:cNvSpPr>
          <p:nvPr>
            <p:ph type="pic" sz="quarter" idx="13"/>
          </p:nvPr>
        </p:nvSpPr>
        <p:spPr>
          <a:xfrm>
            <a:off x="6096000" y="0"/>
            <a:ext cx="6096000" cy="6858000"/>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1710509136"/>
      </p:ext>
    </p:extLst>
  </p:cSld>
  <p:clrMapOvr>
    <a:masterClrMapping/>
  </p:clrMapOvr>
  <p:extLst>
    <p:ext uri="{DCECCB84-F9BA-43D5-87BE-67443E8EF086}">
      <p15:sldGuideLst xmlns:p15="http://schemas.microsoft.com/office/powerpoint/2012/main">
        <p15:guide id="1" pos="3704" userDrawn="1">
          <p15:clr>
            <a:srgbClr val="FBAE40"/>
          </p15:clr>
        </p15:guide>
        <p15:guide id="2" orient="horz" pos="2160" userDrawn="1">
          <p15:clr>
            <a:srgbClr val="FBAE40"/>
          </p15:clr>
        </p15:guide>
        <p15:guide id="3" orient="horz" pos="379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ema ohne Bild">
    <p:bg>
      <p:bgPr>
        <a:solidFill>
          <a:schemeClr val="tx1"/>
        </a:solidFill>
        <a:effectLst/>
      </p:bgPr>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7118D0C-EEE6-2801-9D6A-3AC8A71CED9A}"/>
              </a:ext>
            </a:extLst>
          </p:cNvPr>
          <p:cNvSpPr>
            <a:spLocks noGrp="1"/>
          </p:cNvSpPr>
          <p:nvPr>
            <p:ph type="title"/>
          </p:nvPr>
        </p:nvSpPr>
        <p:spPr>
          <a:xfrm>
            <a:off x="422476" y="332656"/>
            <a:ext cx="11362156" cy="2088232"/>
          </a:xfrm>
        </p:spPr>
        <p:txBody>
          <a:bodyPr/>
          <a:lstStyle>
            <a:lvl1pPr>
              <a:defRPr sz="5000" b="1" baseline="0">
                <a:solidFill>
                  <a:schemeClr val="bg1"/>
                </a:solidFill>
              </a:defRPr>
            </a:lvl1pPr>
          </a:lstStyle>
          <a:p>
            <a:r>
              <a:rPr lang="de-DE"/>
              <a:t>Titelmasterformat durch Klicken bearbeiten</a:t>
            </a:r>
            <a:endParaRPr lang="de-DE" dirty="0"/>
          </a:p>
        </p:txBody>
      </p:sp>
      <p:sp>
        <p:nvSpPr>
          <p:cNvPr id="2" name="Fußzeilenplatzhalter 1">
            <a:extLst>
              <a:ext uri="{FF2B5EF4-FFF2-40B4-BE49-F238E27FC236}">
                <a16:creationId xmlns:a16="http://schemas.microsoft.com/office/drawing/2014/main" id="{1C490308-1AA6-AF8F-8141-ABDFD312F948}"/>
              </a:ext>
            </a:extLst>
          </p:cNvPr>
          <p:cNvSpPr>
            <a:spLocks noGrp="1"/>
          </p:cNvSpPr>
          <p:nvPr>
            <p:ph type="ftr" sz="quarter" idx="14"/>
          </p:nvPr>
        </p:nvSpPr>
        <p:spPr/>
        <p:txBody>
          <a:bodyPr/>
          <a:lstStyle>
            <a:lvl1pPr>
              <a:defRPr>
                <a:solidFill>
                  <a:schemeClr val="bg1"/>
                </a:solidFill>
              </a:defRPr>
            </a:lvl1pPr>
          </a:lstStyle>
          <a:p>
            <a:r>
              <a:rPr lang="de-DE" dirty="0"/>
              <a:t>Hier steht das Thema | Datum | Absender</a:t>
            </a:r>
          </a:p>
        </p:txBody>
      </p:sp>
      <p:sp>
        <p:nvSpPr>
          <p:cNvPr id="3" name="Foliennummernplatzhalter 2">
            <a:extLst>
              <a:ext uri="{FF2B5EF4-FFF2-40B4-BE49-F238E27FC236}">
                <a16:creationId xmlns:a16="http://schemas.microsoft.com/office/drawing/2014/main" id="{D0541D31-3DAD-D9B3-D262-2EBA21E093AC}"/>
              </a:ext>
            </a:extLst>
          </p:cNvPr>
          <p:cNvSpPr>
            <a:spLocks noGrp="1"/>
          </p:cNvSpPr>
          <p:nvPr>
            <p:ph type="sldNum" sz="quarter" idx="15"/>
          </p:nvPr>
        </p:nvSpPr>
        <p:spPr/>
        <p:txBody>
          <a:bodyPr/>
          <a:lstStyle>
            <a:lvl1pPr>
              <a:defRPr>
                <a:solidFill>
                  <a:schemeClr val="bg1"/>
                </a:solidFill>
              </a:defRPr>
            </a:lvl1pPr>
          </a:lstStyle>
          <a:p>
            <a:fld id="{C29EFDD2-F014-4C4E-B0F6-17320FB21D2C}" type="slidenum">
              <a:rPr lang="de-DE" smtClean="0"/>
              <a:pPr/>
              <a:t>‹Nr.›</a:t>
            </a:fld>
            <a:endParaRPr lang="de-DE" dirty="0"/>
          </a:p>
        </p:txBody>
      </p:sp>
      <p:pic>
        <p:nvPicPr>
          <p:cNvPr id="18" name="Grafik 17">
            <a:extLst>
              <a:ext uri="{FF2B5EF4-FFF2-40B4-BE49-F238E27FC236}">
                <a16:creationId xmlns:a16="http://schemas.microsoft.com/office/drawing/2014/main" id="{FDED343F-1ACA-0098-6D76-3C0AC2AB6B1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85236" y="6228000"/>
            <a:ext cx="1397088" cy="302400"/>
          </a:xfrm>
          <a:prstGeom prst="rect">
            <a:avLst/>
          </a:prstGeom>
        </p:spPr>
      </p:pic>
    </p:spTree>
    <p:extLst>
      <p:ext uri="{BB962C8B-B14F-4D97-AF65-F5344CB8AC3E}">
        <p14:creationId xmlns:p14="http://schemas.microsoft.com/office/powerpoint/2010/main" val="215170364"/>
      </p:ext>
    </p:extLst>
  </p:cSld>
  <p:clrMapOvr>
    <a:masterClrMapping/>
  </p:clrMapOvr>
  <p:extLst>
    <p:ext uri="{DCECCB84-F9BA-43D5-87BE-67443E8EF086}">
      <p15:sldGuideLst xmlns:p15="http://schemas.microsoft.com/office/powerpoint/2012/main">
        <p15:guide id="1" orient="horz" pos="379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0C4D9A0-2B0D-4277-A3B8-9A4F5E896C51}"/>
              </a:ext>
            </a:extLst>
          </p:cNvPr>
          <p:cNvSpPr>
            <a:spLocks noGrp="1"/>
          </p:cNvSpPr>
          <p:nvPr>
            <p:ph type="title"/>
          </p:nvPr>
        </p:nvSpPr>
        <p:spPr>
          <a:xfrm>
            <a:off x="407368" y="332656"/>
            <a:ext cx="11376000" cy="1368000"/>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9CC2C8A1-B510-0187-FA3B-F961DB0A54E0}"/>
              </a:ext>
            </a:extLst>
          </p:cNvPr>
          <p:cNvSpPr>
            <a:spLocks noGrp="1"/>
          </p:cNvSpPr>
          <p:nvPr>
            <p:ph type="body" idx="1"/>
          </p:nvPr>
        </p:nvSpPr>
        <p:spPr>
          <a:xfrm>
            <a:off x="407368" y="1700808"/>
            <a:ext cx="11376000" cy="4320000"/>
          </a:xfrm>
          <a:prstGeom prst="rect">
            <a:avLst/>
          </a:prstGeom>
        </p:spPr>
        <p:txBody>
          <a:bodyPr vert="horz" lIns="0" tIns="2880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Siebente Ebene</a:t>
            </a:r>
          </a:p>
          <a:p>
            <a:pPr lvl="7"/>
            <a:r>
              <a:rPr lang="de-DE" dirty="0"/>
              <a:t>Achte Ebene</a:t>
            </a:r>
          </a:p>
          <a:p>
            <a:pPr lvl="8"/>
            <a:r>
              <a:rPr lang="de-DE" dirty="0"/>
              <a:t>Neunte Ebene</a:t>
            </a:r>
          </a:p>
        </p:txBody>
      </p:sp>
      <p:sp>
        <p:nvSpPr>
          <p:cNvPr id="5" name="Fußzeilenplatzhalter 4">
            <a:extLst>
              <a:ext uri="{FF2B5EF4-FFF2-40B4-BE49-F238E27FC236}">
                <a16:creationId xmlns:a16="http://schemas.microsoft.com/office/drawing/2014/main" id="{818A12A1-43C6-60F2-4DCC-F1654D43A966}"/>
              </a:ext>
            </a:extLst>
          </p:cNvPr>
          <p:cNvSpPr>
            <a:spLocks noGrp="1"/>
          </p:cNvSpPr>
          <p:nvPr>
            <p:ph type="ftr" sz="quarter" idx="3"/>
          </p:nvPr>
        </p:nvSpPr>
        <p:spPr>
          <a:xfrm>
            <a:off x="2495601" y="6309336"/>
            <a:ext cx="8712968" cy="144000"/>
          </a:xfrm>
          <a:prstGeom prst="rect">
            <a:avLst/>
          </a:prstGeom>
        </p:spPr>
        <p:txBody>
          <a:bodyPr vert="horz" lIns="0" tIns="0" rIns="0" bIns="0" rtlCol="0" anchor="t" anchorCtr="0"/>
          <a:lstStyle>
            <a:lvl1pPr algn="r">
              <a:defRPr sz="900">
                <a:solidFill>
                  <a:schemeClr val="tx1"/>
                </a:solidFill>
              </a:defRPr>
            </a:lvl1pPr>
          </a:lstStyle>
          <a:p>
            <a:r>
              <a:rPr lang="de-DE" dirty="0"/>
              <a:t>Hier steht das Thema | Datum | Absender</a:t>
            </a:r>
          </a:p>
        </p:txBody>
      </p:sp>
      <p:sp>
        <p:nvSpPr>
          <p:cNvPr id="6" name="Foliennummernplatzhalter 5">
            <a:extLst>
              <a:ext uri="{FF2B5EF4-FFF2-40B4-BE49-F238E27FC236}">
                <a16:creationId xmlns:a16="http://schemas.microsoft.com/office/drawing/2014/main" id="{1F8F8277-A389-9663-74AC-EADAD2616335}"/>
              </a:ext>
            </a:extLst>
          </p:cNvPr>
          <p:cNvSpPr>
            <a:spLocks noGrp="1"/>
          </p:cNvSpPr>
          <p:nvPr>
            <p:ph type="sldNum" sz="quarter" idx="4"/>
          </p:nvPr>
        </p:nvSpPr>
        <p:spPr>
          <a:xfrm>
            <a:off x="11424632" y="6309335"/>
            <a:ext cx="360000" cy="144000"/>
          </a:xfrm>
          <a:prstGeom prst="rect">
            <a:avLst/>
          </a:prstGeom>
        </p:spPr>
        <p:txBody>
          <a:bodyPr vert="horz" lIns="0" tIns="0" rIns="0" bIns="0" rtlCol="0" anchor="t" anchorCtr="0"/>
          <a:lstStyle>
            <a:lvl1pPr algn="r">
              <a:defRPr sz="900">
                <a:solidFill>
                  <a:schemeClr val="tx1"/>
                </a:solidFill>
              </a:defRPr>
            </a:lvl1pPr>
          </a:lstStyle>
          <a:p>
            <a:fld id="{C29EFDD2-F014-4C4E-B0F6-17320FB21D2C}" type="slidenum">
              <a:rPr lang="de-DE" smtClean="0"/>
              <a:pPr/>
              <a:t>‹Nr.›</a:t>
            </a:fld>
            <a:endParaRPr lang="de-DE" dirty="0"/>
          </a:p>
        </p:txBody>
      </p:sp>
      <p:pic>
        <p:nvPicPr>
          <p:cNvPr id="7" name="Grafik 6">
            <a:extLst>
              <a:ext uri="{FF2B5EF4-FFF2-40B4-BE49-F238E27FC236}">
                <a16:creationId xmlns:a16="http://schemas.microsoft.com/office/drawing/2014/main" id="{948292A9-DE2B-E9DF-99DC-1E1E4068C06B}"/>
              </a:ext>
            </a:extLst>
          </p:cNvPr>
          <p:cNvPicPr>
            <a:picLocks noChangeAspect="1"/>
          </p:cNvPicPr>
          <p:nvPr userDrawn="1"/>
        </p:nvPicPr>
        <p:blipFill>
          <a:blip r:embed="rId27" cstate="hqprint">
            <a:extLst>
              <a:ext uri="{28A0092B-C50C-407E-A947-70E740481C1C}">
                <a14:useLocalDpi xmlns:a14="http://schemas.microsoft.com/office/drawing/2010/main" val="0"/>
              </a:ext>
            </a:extLst>
          </a:blip>
          <a:stretch>
            <a:fillRect/>
          </a:stretch>
        </p:blipFill>
        <p:spPr>
          <a:xfrm>
            <a:off x="479537" y="6228000"/>
            <a:ext cx="1389261" cy="300706"/>
          </a:xfrm>
          <a:prstGeom prst="rect">
            <a:avLst/>
          </a:prstGeom>
        </p:spPr>
      </p:pic>
    </p:spTree>
    <p:extLst>
      <p:ext uri="{BB962C8B-B14F-4D97-AF65-F5344CB8AC3E}">
        <p14:creationId xmlns:p14="http://schemas.microsoft.com/office/powerpoint/2010/main" val="228248273"/>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75" r:id="rId4"/>
    <p:sldLayoutId id="2147483650" r:id="rId5"/>
    <p:sldLayoutId id="2147483660" r:id="rId6"/>
    <p:sldLayoutId id="2147483670" r:id="rId7"/>
    <p:sldLayoutId id="2147483661" r:id="rId8"/>
    <p:sldLayoutId id="2147483669" r:id="rId9"/>
    <p:sldLayoutId id="2147483652" r:id="rId10"/>
    <p:sldLayoutId id="2147483671" r:id="rId11"/>
    <p:sldLayoutId id="2147483672" r:id="rId12"/>
    <p:sldLayoutId id="2147483662" r:id="rId13"/>
    <p:sldLayoutId id="2147483663" r:id="rId14"/>
    <p:sldLayoutId id="2147483666" r:id="rId15"/>
    <p:sldLayoutId id="2147483676" r:id="rId16"/>
    <p:sldLayoutId id="2147483677" r:id="rId17"/>
    <p:sldLayoutId id="2147483667" r:id="rId18"/>
    <p:sldLayoutId id="2147483668" r:id="rId19"/>
    <p:sldLayoutId id="2147483654" r:id="rId20"/>
    <p:sldLayoutId id="2147483655" r:id="rId21"/>
    <p:sldLayoutId id="2147483673" r:id="rId22"/>
    <p:sldLayoutId id="2147483674" r:id="rId23"/>
    <p:sldLayoutId id="2147483653" r:id="rId24"/>
    <p:sldLayoutId id="2147483651" r:id="rId25"/>
  </p:sldLayoutIdLst>
  <p:hf hdr="0" dt="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0" indent="0" algn="l" defTabSz="914400" rtl="0" eaLnBrk="1" latinLnBrk="0" hangingPunct="1">
        <a:lnSpc>
          <a:spcPct val="115000"/>
        </a:lnSpc>
        <a:spcBef>
          <a:spcPts val="0"/>
        </a:spcBef>
        <a:buFont typeface="Arial" panose="020B0604020202020204" pitchFamily="34" charset="0"/>
        <a:buNone/>
        <a:defRPr sz="1800" b="1" kern="1200" spc="0" baseline="0">
          <a:solidFill>
            <a:schemeClr val="tx1"/>
          </a:solidFill>
          <a:latin typeface="+mn-lt"/>
          <a:ea typeface="+mn-ea"/>
          <a:cs typeface="+mn-cs"/>
        </a:defRPr>
      </a:lvl1pPr>
      <a:lvl2pPr marL="0" indent="0" algn="l" defTabSz="914400" rtl="0" eaLnBrk="1" latinLnBrk="0" hangingPunct="1">
        <a:lnSpc>
          <a:spcPct val="115000"/>
        </a:lnSpc>
        <a:spcBef>
          <a:spcPts val="0"/>
        </a:spcBef>
        <a:buFont typeface="Arial" panose="020B0604020202020204" pitchFamily="34" charset="0"/>
        <a:buNone/>
        <a:defRPr sz="1800" kern="1200" spc="0" baseline="0">
          <a:solidFill>
            <a:schemeClr val="tx1"/>
          </a:solidFill>
          <a:latin typeface="+mn-lt"/>
          <a:ea typeface="+mn-ea"/>
          <a:cs typeface="+mn-cs"/>
        </a:defRPr>
      </a:lvl2pPr>
      <a:lvl3pPr marL="342000" indent="-198000" algn="l" defTabSz="914400" rtl="0" eaLnBrk="1" latinLnBrk="0" hangingPunct="1">
        <a:lnSpc>
          <a:spcPct val="115000"/>
        </a:lnSpc>
        <a:spcBef>
          <a:spcPts val="0"/>
        </a:spcBef>
        <a:buFont typeface="Wingdings" panose="05000000000000000000" pitchFamily="2" charset="2"/>
        <a:buChar char=""/>
        <a:tabLst/>
        <a:defRPr sz="1800" kern="1200" spc="0" baseline="0">
          <a:solidFill>
            <a:schemeClr val="tx1"/>
          </a:solidFill>
          <a:latin typeface="+mn-lt"/>
          <a:ea typeface="+mn-ea"/>
          <a:cs typeface="+mn-cs"/>
        </a:defRPr>
      </a:lvl3pPr>
      <a:lvl4pPr marL="0" indent="0" algn="l" defTabSz="914400" rtl="0" eaLnBrk="1" latinLnBrk="0" hangingPunct="1">
        <a:lnSpc>
          <a:spcPct val="115000"/>
        </a:lnSpc>
        <a:spcBef>
          <a:spcPts val="0"/>
        </a:spcBef>
        <a:buFont typeface="Arial" panose="020B0604020202020204" pitchFamily="34" charset="0"/>
        <a:buNone/>
        <a:defRPr sz="1800" kern="1200" spc="0" baseline="0">
          <a:solidFill>
            <a:schemeClr val="tx1"/>
          </a:solidFill>
          <a:latin typeface="+mn-lt"/>
          <a:ea typeface="+mn-ea"/>
          <a:cs typeface="+mn-cs"/>
        </a:defRPr>
      </a:lvl4pPr>
      <a:lvl5pPr marL="0" indent="0" algn="l" defTabSz="914400" rtl="0" eaLnBrk="1" latinLnBrk="0" hangingPunct="1">
        <a:lnSpc>
          <a:spcPct val="115000"/>
        </a:lnSpc>
        <a:spcBef>
          <a:spcPts val="0"/>
        </a:spcBef>
        <a:buFont typeface="Arial" panose="020B0604020202020204" pitchFamily="34" charset="0"/>
        <a:buNone/>
        <a:defRPr sz="1800" kern="1200" spc="0" baseline="0">
          <a:solidFill>
            <a:schemeClr val="tx1"/>
          </a:solidFill>
          <a:latin typeface="+mn-lt"/>
          <a:ea typeface="+mn-ea"/>
          <a:cs typeface="+mn-cs"/>
        </a:defRPr>
      </a:lvl5pPr>
      <a:lvl6pPr marL="0" indent="0" algn="l" defTabSz="914400" rtl="0" eaLnBrk="1" latinLnBrk="0" hangingPunct="1">
        <a:lnSpc>
          <a:spcPct val="115000"/>
        </a:lnSpc>
        <a:spcBef>
          <a:spcPts val="0"/>
        </a:spcBef>
        <a:buFont typeface="Arial" panose="020B0604020202020204" pitchFamily="34" charset="0"/>
        <a:buNone/>
        <a:defRPr sz="1800" kern="1200" spc="0" baseline="0">
          <a:solidFill>
            <a:schemeClr val="tx1"/>
          </a:solidFill>
          <a:latin typeface="+mn-lt"/>
          <a:ea typeface="+mn-ea"/>
          <a:cs typeface="+mn-cs"/>
        </a:defRPr>
      </a:lvl6pPr>
      <a:lvl7pPr marL="0" indent="0" algn="l" defTabSz="914400" rtl="0" eaLnBrk="1" latinLnBrk="0" hangingPunct="1">
        <a:lnSpc>
          <a:spcPct val="115000"/>
        </a:lnSpc>
        <a:spcBef>
          <a:spcPts val="0"/>
        </a:spcBef>
        <a:buFont typeface="Arial" panose="020B0604020202020204" pitchFamily="34" charset="0"/>
        <a:buNone/>
        <a:defRPr sz="1800" kern="1200" spc="0" baseline="0">
          <a:solidFill>
            <a:schemeClr val="tx1"/>
          </a:solidFill>
          <a:latin typeface="+mn-lt"/>
          <a:ea typeface="+mn-ea"/>
          <a:cs typeface="+mn-cs"/>
        </a:defRPr>
      </a:lvl7pPr>
      <a:lvl8pPr marL="0" indent="0" algn="l" defTabSz="914400" rtl="0" eaLnBrk="1" latinLnBrk="0" hangingPunct="1">
        <a:lnSpc>
          <a:spcPct val="115000"/>
        </a:lnSpc>
        <a:spcBef>
          <a:spcPts val="0"/>
        </a:spcBef>
        <a:buFont typeface="Arial" panose="020B0604020202020204" pitchFamily="34" charset="0"/>
        <a:buNone/>
        <a:defRPr sz="1800" kern="1200" spc="0" baseline="0">
          <a:solidFill>
            <a:schemeClr val="tx1"/>
          </a:solidFill>
          <a:latin typeface="+mn-lt"/>
          <a:ea typeface="+mn-ea"/>
          <a:cs typeface="+mn-cs"/>
        </a:defRPr>
      </a:lvl8pPr>
      <a:lvl9pPr marL="0" indent="0" algn="l" defTabSz="914400" rtl="0" eaLnBrk="1" latinLnBrk="0" hangingPunct="1">
        <a:lnSpc>
          <a:spcPct val="115000"/>
        </a:lnSpc>
        <a:spcBef>
          <a:spcPts val="0"/>
        </a:spcBef>
        <a:buFont typeface="Arial" panose="020B0604020202020204" pitchFamily="34" charset="0"/>
        <a:buNone/>
        <a:defRPr sz="1800" kern="1200" spc="0" baseline="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57" userDrawn="1">
          <p15:clr>
            <a:srgbClr val="F26B43"/>
          </p15:clr>
        </p15:guide>
        <p15:guide id="4" pos="7423" userDrawn="1">
          <p15:clr>
            <a:srgbClr val="F26B43"/>
          </p15:clr>
        </p15:guide>
        <p15:guide id="5" orient="horz" pos="2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www.ssids.de/schulsport-in-bw/themen/aktuellste/fruehsport"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BFA6638-BEB8-A021-9876-4C79CA6A2648}"/>
              </a:ext>
            </a:extLst>
          </p:cNvPr>
          <p:cNvSpPr>
            <a:spLocks noGrp="1"/>
          </p:cNvSpPr>
          <p:nvPr>
            <p:ph type="title"/>
          </p:nvPr>
        </p:nvSpPr>
        <p:spPr>
          <a:xfrm>
            <a:off x="408632" y="332656"/>
            <a:ext cx="11376000" cy="936104"/>
          </a:xfrm>
        </p:spPr>
        <p:txBody>
          <a:bodyPr/>
          <a:lstStyle/>
          <a:p>
            <a:r>
              <a:rPr lang="de-DE" dirty="0"/>
              <a:t>Frühsport – Fit in den Tag!</a:t>
            </a:r>
          </a:p>
        </p:txBody>
      </p:sp>
      <p:sp>
        <p:nvSpPr>
          <p:cNvPr id="5" name="Untertitel 4">
            <a:extLst>
              <a:ext uri="{FF2B5EF4-FFF2-40B4-BE49-F238E27FC236}">
                <a16:creationId xmlns:a16="http://schemas.microsoft.com/office/drawing/2014/main" id="{091F1884-CD6F-771F-E13A-41806FBD6F94}"/>
              </a:ext>
            </a:extLst>
          </p:cNvPr>
          <p:cNvSpPr>
            <a:spLocks noGrp="1"/>
          </p:cNvSpPr>
          <p:nvPr>
            <p:ph type="subTitle" idx="1"/>
          </p:nvPr>
        </p:nvSpPr>
        <p:spPr>
          <a:xfrm>
            <a:off x="408632" y="1556792"/>
            <a:ext cx="11376000" cy="1584176"/>
          </a:xfrm>
        </p:spPr>
        <p:txBody>
          <a:bodyPr/>
          <a:lstStyle/>
          <a:p>
            <a:r>
              <a:rPr lang="de-DE" dirty="0"/>
              <a:t>Ein Projekt der Stiftung Sport in der Schule in Baden-Württemberg</a:t>
            </a:r>
          </a:p>
          <a:p>
            <a:r>
              <a:rPr lang="de-DE" dirty="0"/>
              <a:t>in Zusammenarbeit mit Ministerium für Kultus und dem Zentrum für Schulqualität und Lehrerbildung</a:t>
            </a:r>
          </a:p>
        </p:txBody>
      </p:sp>
      <p:pic>
        <p:nvPicPr>
          <p:cNvPr id="4" name="Grafik 3">
            <a:extLst>
              <a:ext uri="{FF2B5EF4-FFF2-40B4-BE49-F238E27FC236}">
                <a16:creationId xmlns:a16="http://schemas.microsoft.com/office/drawing/2014/main" id="{BCFD96DE-7E0E-D4BA-3579-C23FB7C444C8}"/>
              </a:ext>
            </a:extLst>
          </p:cNvPr>
          <p:cNvPicPr>
            <a:picLocks noChangeAspect="1"/>
          </p:cNvPicPr>
          <p:nvPr/>
        </p:nvPicPr>
        <p:blipFill>
          <a:blip r:embed="rId3"/>
          <a:stretch>
            <a:fillRect/>
          </a:stretch>
        </p:blipFill>
        <p:spPr>
          <a:xfrm>
            <a:off x="9885464" y="137"/>
            <a:ext cx="2305812" cy="1176528"/>
          </a:xfrm>
          <a:prstGeom prst="rect">
            <a:avLst/>
          </a:prstGeom>
        </p:spPr>
      </p:pic>
    </p:spTree>
    <p:extLst>
      <p:ext uri="{BB962C8B-B14F-4D97-AF65-F5344CB8AC3E}">
        <p14:creationId xmlns:p14="http://schemas.microsoft.com/office/powerpoint/2010/main" val="3152298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Projekt</a:t>
            </a:r>
            <a:r>
              <a:rPr lang="en-US" sz="3600" dirty="0"/>
              <a:t>: </a:t>
            </a:r>
            <a:r>
              <a:rPr sz="3600" dirty="0" err="1"/>
              <a:t>Frühsport</a:t>
            </a:r>
            <a:r>
              <a:rPr sz="3600" dirty="0"/>
              <a:t> – Fit in den Tag!</a:t>
            </a:r>
          </a:p>
        </p:txBody>
      </p:sp>
      <p:sp>
        <p:nvSpPr>
          <p:cNvPr id="3" name="Content Placeholder 2"/>
          <p:cNvSpPr>
            <a:spLocks noGrp="1"/>
          </p:cNvSpPr>
          <p:nvPr>
            <p:ph idx="1"/>
          </p:nvPr>
        </p:nvSpPr>
        <p:spPr>
          <a:xfrm>
            <a:off x="407367" y="908720"/>
            <a:ext cx="11284605" cy="4320000"/>
          </a:xfrm>
        </p:spPr>
        <p:txBody>
          <a:bodyPr>
            <a:normAutofit/>
          </a:bodyPr>
          <a:lstStyle/>
          <a:p>
            <a:r>
              <a:rPr sz="2800" dirty="0"/>
              <a:t>🌟 </a:t>
            </a:r>
            <a:r>
              <a:rPr lang="en-US" sz="2800" dirty="0" err="1"/>
              <a:t>Exkurs</a:t>
            </a:r>
            <a:r>
              <a:rPr lang="en-US" sz="2800" dirty="0"/>
              <a:t>: </a:t>
            </a:r>
            <a:r>
              <a:rPr lang="en-US" sz="2800" dirty="0" err="1"/>
              <a:t>Wissenschaftliche</a:t>
            </a:r>
            <a:r>
              <a:rPr lang="en-US" sz="2800" dirty="0"/>
              <a:t> </a:t>
            </a:r>
            <a:r>
              <a:rPr lang="en-US" sz="2800" dirty="0" err="1"/>
              <a:t>Studien</a:t>
            </a:r>
            <a:endParaRPr lang="de-DE" sz="2800" dirty="0"/>
          </a:p>
          <a:p>
            <a:endParaRPr sz="2800" dirty="0"/>
          </a:p>
          <a:p>
            <a:endParaRPr dirty="0"/>
          </a:p>
        </p:txBody>
      </p:sp>
      <p:pic>
        <p:nvPicPr>
          <p:cNvPr id="5" name="Grafik 4" descr="Schulgebäude mit einfarbiger Füllung">
            <a:extLst>
              <a:ext uri="{FF2B5EF4-FFF2-40B4-BE49-F238E27FC236}">
                <a16:creationId xmlns:a16="http://schemas.microsoft.com/office/drawing/2014/main" id="{445FD3C6-E27B-FAA1-A3C0-A8EFC7BBBC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60496" y="44624"/>
            <a:ext cx="1152128" cy="1152128"/>
          </a:xfrm>
          <a:prstGeom prst="rect">
            <a:avLst/>
          </a:prstGeom>
        </p:spPr>
      </p:pic>
      <p:pic>
        <p:nvPicPr>
          <p:cNvPr id="6" name="Grafik 5"/>
          <p:cNvPicPr>
            <a:picLocks noChangeAspect="1"/>
          </p:cNvPicPr>
          <p:nvPr/>
        </p:nvPicPr>
        <p:blipFill rotWithShape="1">
          <a:blip r:embed="rId5"/>
          <a:srcRect b="15316"/>
          <a:stretch/>
        </p:blipFill>
        <p:spPr>
          <a:xfrm>
            <a:off x="839416" y="1340768"/>
            <a:ext cx="9934422" cy="4671666"/>
          </a:xfrm>
          <a:prstGeom prst="rect">
            <a:avLst/>
          </a:prstGeom>
        </p:spPr>
      </p:pic>
    </p:spTree>
    <p:extLst>
      <p:ext uri="{BB962C8B-B14F-4D97-AF65-F5344CB8AC3E}">
        <p14:creationId xmlns:p14="http://schemas.microsoft.com/office/powerpoint/2010/main" val="3462429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dirty="0"/>
              <a:t>So </a:t>
            </a:r>
            <a:r>
              <a:rPr lang="de-DE" sz="3600" dirty="0"/>
              <a:t>funktioniert e</a:t>
            </a:r>
            <a:r>
              <a:rPr sz="3600" dirty="0"/>
              <a:t>s an </a:t>
            </a:r>
            <a:r>
              <a:rPr lang="de-DE" sz="3600" dirty="0"/>
              <a:t>Ihrer</a:t>
            </a:r>
            <a:r>
              <a:rPr sz="3600" dirty="0"/>
              <a:t> Schule</a:t>
            </a:r>
          </a:p>
        </p:txBody>
      </p:sp>
      <p:sp>
        <p:nvSpPr>
          <p:cNvPr id="3" name="Content Placeholder 2"/>
          <p:cNvSpPr>
            <a:spLocks noGrp="1"/>
          </p:cNvSpPr>
          <p:nvPr>
            <p:ph idx="1"/>
          </p:nvPr>
        </p:nvSpPr>
        <p:spPr>
          <a:xfrm>
            <a:off x="407368" y="1484784"/>
            <a:ext cx="11376000" cy="4320000"/>
          </a:xfrm>
        </p:spPr>
        <p:txBody>
          <a:bodyPr>
            <a:normAutofit lnSpcReduction="10000"/>
          </a:bodyPr>
          <a:lstStyle/>
          <a:p>
            <a:r>
              <a:rPr lang="de-DE" sz="2800" dirty="0"/>
              <a:t>📌 Rahmenbedingungen</a:t>
            </a:r>
          </a:p>
          <a:p>
            <a:endParaRPr lang="de-DE" dirty="0"/>
          </a:p>
          <a:p>
            <a:pPr marL="285750" indent="-285750">
              <a:buFont typeface="Arial" panose="020B0604020202020204" pitchFamily="34" charset="0"/>
              <a:buChar char="•"/>
            </a:pPr>
            <a:r>
              <a:rPr lang="de-DE" sz="2800" b="0" dirty="0"/>
              <a:t>Zeit: täglich 15 Minuten zu Tagesbeginn in den ersten Unterrichtsstunden</a:t>
            </a:r>
          </a:p>
          <a:p>
            <a:pPr marL="285750" indent="-285750">
              <a:buFont typeface="Arial" panose="020B0604020202020204" pitchFamily="34" charset="0"/>
              <a:buChar char="•"/>
            </a:pPr>
            <a:r>
              <a:rPr lang="de-DE" sz="2800" b="0" dirty="0"/>
              <a:t>Ort: Schulhof, Klassenzimmer, Aula, Sporthalle, Schulhaus</a:t>
            </a:r>
          </a:p>
          <a:p>
            <a:pPr marL="285750" indent="-285750">
              <a:buFont typeface="Arial" panose="020B0604020202020204" pitchFamily="34" charset="0"/>
              <a:buChar char="•"/>
            </a:pPr>
            <a:r>
              <a:rPr lang="de-DE" sz="2800" b="0" dirty="0"/>
              <a:t>Leitung: Lehrkraft der ersten Stunde (ggf. mit Unterstützung)</a:t>
            </a:r>
          </a:p>
          <a:p>
            <a:endParaRPr lang="de-DE" b="0" dirty="0"/>
          </a:p>
          <a:p>
            <a:endParaRPr lang="de-DE" b="0" dirty="0"/>
          </a:p>
          <a:p>
            <a:r>
              <a:rPr lang="de-DE" sz="2800" dirty="0"/>
              <a:t>👧 Für wen?</a:t>
            </a:r>
          </a:p>
          <a:p>
            <a:endParaRPr lang="de-DE" dirty="0"/>
          </a:p>
          <a:p>
            <a:pPr marL="285750" indent="-285750">
              <a:buFont typeface="Arial" panose="020B0604020202020204" pitchFamily="34" charset="0"/>
              <a:buChar char="•"/>
            </a:pPr>
            <a:r>
              <a:rPr lang="de-DE" sz="2800" b="0" dirty="0"/>
              <a:t>für alle Schülerinnen und Schüler der Klassenstufen 1 bis 4 </a:t>
            </a:r>
          </a:p>
          <a:p>
            <a:pPr marL="285750" indent="-285750">
              <a:buFont typeface="Arial" panose="020B0604020202020204" pitchFamily="34" charset="0"/>
              <a:buChar char="•"/>
            </a:pPr>
            <a:endParaRPr lang="de-DE" b="0" dirty="0"/>
          </a:p>
          <a:p>
            <a:endParaRPr lang="de-DE" dirty="0"/>
          </a:p>
          <a:p>
            <a:endParaRPr lang="de-DE" dirty="0"/>
          </a:p>
        </p:txBody>
      </p:sp>
      <p:pic>
        <p:nvPicPr>
          <p:cNvPr id="4" name="Grafik 3">
            <a:extLst>
              <a:ext uri="{FF2B5EF4-FFF2-40B4-BE49-F238E27FC236}">
                <a16:creationId xmlns:a16="http://schemas.microsoft.com/office/drawing/2014/main" id="{129A8EC8-2B62-08B6-DC69-A8CA65B98588}"/>
              </a:ext>
            </a:extLst>
          </p:cNvPr>
          <p:cNvPicPr>
            <a:picLocks noChangeAspect="1"/>
          </p:cNvPicPr>
          <p:nvPr/>
        </p:nvPicPr>
        <p:blipFill>
          <a:blip r:embed="rId3"/>
          <a:stretch>
            <a:fillRect/>
          </a:stretch>
        </p:blipFill>
        <p:spPr>
          <a:xfrm flipH="1">
            <a:off x="10776520" y="284142"/>
            <a:ext cx="731110" cy="799346"/>
          </a:xfrm>
          <a:prstGeom prst="rect">
            <a:avLst/>
          </a:prstGeom>
        </p:spPr>
      </p:pic>
    </p:spTree>
    <p:extLst>
      <p:ext uri="{BB962C8B-B14F-4D97-AF65-F5344CB8AC3E}">
        <p14:creationId xmlns:p14="http://schemas.microsoft.com/office/powerpoint/2010/main" val="3972879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dirty="0"/>
              <a:t>So </a:t>
            </a:r>
            <a:r>
              <a:rPr sz="3600" dirty="0" err="1"/>
              <a:t>funktioniert</a:t>
            </a:r>
            <a:r>
              <a:rPr lang="de-DE" sz="3600" dirty="0"/>
              <a:t> e</a:t>
            </a:r>
            <a:r>
              <a:rPr sz="3600" dirty="0"/>
              <a:t>s an </a:t>
            </a:r>
            <a:r>
              <a:rPr sz="3600" dirty="0" err="1"/>
              <a:t>Ihrer</a:t>
            </a:r>
            <a:r>
              <a:rPr sz="3600" dirty="0"/>
              <a:t> Schule</a:t>
            </a:r>
          </a:p>
        </p:txBody>
      </p:sp>
      <p:sp>
        <p:nvSpPr>
          <p:cNvPr id="3" name="Content Placeholder 2"/>
          <p:cNvSpPr>
            <a:spLocks noGrp="1"/>
          </p:cNvSpPr>
          <p:nvPr>
            <p:ph idx="1"/>
          </p:nvPr>
        </p:nvSpPr>
        <p:spPr>
          <a:xfrm>
            <a:off x="407368" y="1721083"/>
            <a:ext cx="7344816" cy="4320000"/>
          </a:xfrm>
        </p:spPr>
        <p:txBody>
          <a:bodyPr>
            <a:normAutofit/>
          </a:bodyPr>
          <a:lstStyle/>
          <a:p>
            <a:r>
              <a:rPr sz="2800" dirty="0"/>
              <a:t>🎒 </a:t>
            </a:r>
            <a:r>
              <a:rPr sz="2800" dirty="0" err="1"/>
              <a:t>Kein</a:t>
            </a:r>
            <a:r>
              <a:rPr sz="2800" dirty="0"/>
              <a:t> </a:t>
            </a:r>
            <a:r>
              <a:rPr sz="2800" dirty="0" err="1"/>
              <a:t>Aufwand</a:t>
            </a:r>
            <a:endParaRPr lang="de-DE" sz="2800" dirty="0"/>
          </a:p>
          <a:p>
            <a:endParaRPr dirty="0"/>
          </a:p>
          <a:p>
            <a:pPr marL="285750" indent="-285750">
              <a:buFont typeface="Arial" panose="020B0604020202020204" pitchFamily="34" charset="0"/>
              <a:buChar char="•"/>
            </a:pPr>
            <a:r>
              <a:rPr lang="de-DE" sz="2800" b="0" dirty="0"/>
              <a:t>Sie erhalten eine hochwertige Materialbox mit passenden Spiel- und Übungskarten.</a:t>
            </a:r>
          </a:p>
          <a:p>
            <a:pPr marL="285750" indent="-285750">
              <a:buFont typeface="Arial" panose="020B0604020202020204" pitchFamily="34" charset="0"/>
              <a:buChar char="•"/>
            </a:pPr>
            <a:r>
              <a:rPr lang="de-DE" sz="2800" b="0" dirty="0"/>
              <a:t>wenig bis keine Vorbereitungszeit für Lehrkräfte</a:t>
            </a:r>
          </a:p>
          <a:p>
            <a:pPr marL="285750" indent="-285750">
              <a:buFont typeface="Arial" panose="020B0604020202020204" pitchFamily="34" charset="0"/>
              <a:buChar char="•"/>
            </a:pPr>
            <a:r>
              <a:rPr lang="de-DE" sz="2800" b="0" dirty="0" err="1"/>
              <a:t>k</a:t>
            </a:r>
            <a:r>
              <a:rPr sz="2800" b="0" dirty="0" err="1"/>
              <a:t>eine</a:t>
            </a:r>
            <a:r>
              <a:rPr sz="2800" b="0" dirty="0"/>
              <a:t> </a:t>
            </a:r>
            <a:r>
              <a:rPr sz="2800" b="0" dirty="0" err="1"/>
              <a:t>Sportkleidung</a:t>
            </a:r>
            <a:r>
              <a:rPr sz="2800" b="0" dirty="0"/>
              <a:t> </a:t>
            </a:r>
            <a:r>
              <a:rPr sz="2800" b="0" dirty="0" err="1"/>
              <a:t>nötig</a:t>
            </a:r>
            <a:endParaRPr lang="de-DE" sz="2800" b="0" dirty="0"/>
          </a:p>
          <a:p>
            <a:endParaRPr lang="de-DE" b="0" dirty="0"/>
          </a:p>
          <a:p>
            <a:endParaRPr lang="de-DE" b="0" dirty="0"/>
          </a:p>
          <a:p>
            <a:endParaRPr dirty="0"/>
          </a:p>
          <a:p>
            <a:endParaRPr dirty="0"/>
          </a:p>
        </p:txBody>
      </p:sp>
      <p:sp>
        <p:nvSpPr>
          <p:cNvPr id="7" name="Gefaltete Ecke 6"/>
          <p:cNvSpPr/>
          <p:nvPr/>
        </p:nvSpPr>
        <p:spPr>
          <a:xfrm rot="896132">
            <a:off x="7951620" y="2403411"/>
            <a:ext cx="3134747" cy="363487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solidFill>
                  <a:schemeClr val="tx1"/>
                </a:solidFill>
              </a:rPr>
              <a:t>Inhalt der Materialbox:</a:t>
            </a:r>
          </a:p>
          <a:p>
            <a:endParaRPr lang="de-DE" sz="2000" dirty="0">
              <a:solidFill>
                <a:schemeClr val="tx1"/>
              </a:solidFill>
            </a:endParaRPr>
          </a:p>
          <a:p>
            <a:pPr marL="285750" indent="-285750">
              <a:buFont typeface="Arial" panose="020B0604020202020204" pitchFamily="34" charset="0"/>
              <a:buChar char="•"/>
            </a:pPr>
            <a:r>
              <a:rPr lang="de-DE" sz="2000" dirty="0">
                <a:solidFill>
                  <a:schemeClr val="tx1"/>
                </a:solidFill>
              </a:rPr>
              <a:t>verschiedene Bälle in Ballnetzen</a:t>
            </a:r>
          </a:p>
          <a:p>
            <a:pPr marL="285750" indent="-285750">
              <a:buFont typeface="Arial" panose="020B0604020202020204" pitchFamily="34" charset="0"/>
              <a:buChar char="•"/>
            </a:pPr>
            <a:r>
              <a:rPr lang="de-DE" sz="2000" dirty="0">
                <a:solidFill>
                  <a:schemeClr val="tx1"/>
                </a:solidFill>
              </a:rPr>
              <a:t>Seile</a:t>
            </a:r>
          </a:p>
          <a:p>
            <a:pPr marL="285750" indent="-285750">
              <a:buFont typeface="Arial" panose="020B0604020202020204" pitchFamily="34" charset="0"/>
              <a:buChar char="•"/>
            </a:pPr>
            <a:r>
              <a:rPr lang="de-DE" sz="2000" dirty="0">
                <a:solidFill>
                  <a:schemeClr val="tx1"/>
                </a:solidFill>
              </a:rPr>
              <a:t>Gummitwists</a:t>
            </a:r>
          </a:p>
          <a:p>
            <a:pPr marL="285750" indent="-285750">
              <a:buFont typeface="Arial" panose="020B0604020202020204" pitchFamily="34" charset="0"/>
              <a:buChar char="•"/>
            </a:pPr>
            <a:r>
              <a:rPr lang="de-DE" sz="2000" dirty="0">
                <a:solidFill>
                  <a:schemeClr val="tx1"/>
                </a:solidFill>
              </a:rPr>
              <a:t>Schaumstoffwürfel</a:t>
            </a:r>
          </a:p>
          <a:p>
            <a:pPr marL="285750" indent="-285750">
              <a:buFont typeface="Arial" panose="020B0604020202020204" pitchFamily="34" charset="0"/>
              <a:buChar char="•"/>
            </a:pPr>
            <a:r>
              <a:rPr lang="de-DE" sz="2000" dirty="0">
                <a:solidFill>
                  <a:schemeClr val="tx1"/>
                </a:solidFill>
              </a:rPr>
              <a:t>Schläger</a:t>
            </a:r>
          </a:p>
          <a:p>
            <a:pPr marL="285750" indent="-285750">
              <a:buFont typeface="Arial" panose="020B0604020202020204" pitchFamily="34" charset="0"/>
              <a:buChar char="•"/>
            </a:pPr>
            <a:r>
              <a:rPr lang="de-DE" sz="2000" dirty="0">
                <a:solidFill>
                  <a:schemeClr val="tx1"/>
                </a:solidFill>
              </a:rPr>
              <a:t>Markierungskegel</a:t>
            </a:r>
          </a:p>
          <a:p>
            <a:pPr marL="285750" indent="-285750">
              <a:buFont typeface="Arial" panose="020B0604020202020204" pitchFamily="34" charset="0"/>
              <a:buChar char="•"/>
            </a:pPr>
            <a:r>
              <a:rPr lang="de-DE" sz="2000" dirty="0">
                <a:solidFill>
                  <a:schemeClr val="tx1"/>
                </a:solidFill>
              </a:rPr>
              <a:t>…</a:t>
            </a:r>
            <a:endParaRPr lang="de-DE" dirty="0">
              <a:solidFill>
                <a:schemeClr val="tx1"/>
              </a:solidFill>
            </a:endParaRPr>
          </a:p>
        </p:txBody>
      </p:sp>
      <p:pic>
        <p:nvPicPr>
          <p:cNvPr id="4" name="Grafik 3">
            <a:extLst>
              <a:ext uri="{FF2B5EF4-FFF2-40B4-BE49-F238E27FC236}">
                <a16:creationId xmlns:a16="http://schemas.microsoft.com/office/drawing/2014/main" id="{07B7CCD6-0DC8-74AB-8834-249B25E39852}"/>
              </a:ext>
            </a:extLst>
          </p:cNvPr>
          <p:cNvPicPr>
            <a:picLocks noChangeAspect="1"/>
          </p:cNvPicPr>
          <p:nvPr/>
        </p:nvPicPr>
        <p:blipFill>
          <a:blip r:embed="rId2"/>
          <a:stretch>
            <a:fillRect/>
          </a:stretch>
        </p:blipFill>
        <p:spPr>
          <a:xfrm>
            <a:off x="10848528" y="312229"/>
            <a:ext cx="797316" cy="838204"/>
          </a:xfrm>
          <a:prstGeom prst="rect">
            <a:avLst/>
          </a:prstGeom>
          <a:effectLst>
            <a:reflection endPos="0" dist="50800" dir="5400000" sy="-100000" algn="bl" rotWithShape="0"/>
          </a:effectLst>
        </p:spPr>
      </p:pic>
    </p:spTree>
    <p:extLst>
      <p:ext uri="{BB962C8B-B14F-4D97-AF65-F5344CB8AC3E}">
        <p14:creationId xmlns:p14="http://schemas.microsoft.com/office/powerpoint/2010/main" val="3555242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a:t>Spiel- und Übungsmaterial – Impressionen</a:t>
            </a:r>
          </a:p>
        </p:txBody>
      </p:sp>
      <p:sp>
        <p:nvSpPr>
          <p:cNvPr id="5" name="Foliennummernplatzhalter 4"/>
          <p:cNvSpPr>
            <a:spLocks noGrp="1"/>
          </p:cNvSpPr>
          <p:nvPr>
            <p:ph type="sldNum" sz="quarter" idx="12"/>
          </p:nvPr>
        </p:nvSpPr>
        <p:spPr/>
        <p:txBody>
          <a:bodyPr/>
          <a:lstStyle/>
          <a:p>
            <a:fld id="{C29EFDD2-F014-4C4E-B0F6-17320FB21D2C}" type="slidenum">
              <a:rPr lang="de-DE" smtClean="0"/>
              <a:t>13</a:t>
            </a:fld>
            <a:endParaRPr lang="de-DE" dirty="0"/>
          </a:p>
        </p:txBody>
      </p:sp>
      <p:pic>
        <p:nvPicPr>
          <p:cNvPr id="12" name="Grafik 11">
            <a:extLst>
              <a:ext uri="{FF2B5EF4-FFF2-40B4-BE49-F238E27FC236}">
                <a16:creationId xmlns:a16="http://schemas.microsoft.com/office/drawing/2014/main" id="{CB1CAD6C-5B1C-F8AA-5990-B47198275F43}"/>
              </a:ext>
            </a:extLst>
          </p:cNvPr>
          <p:cNvPicPr>
            <a:picLocks noChangeAspect="1"/>
          </p:cNvPicPr>
          <p:nvPr/>
        </p:nvPicPr>
        <p:blipFill rotWithShape="1">
          <a:blip r:embed="rId3"/>
          <a:srcRect l="1714" r="3156"/>
          <a:stretch/>
        </p:blipFill>
        <p:spPr>
          <a:xfrm>
            <a:off x="2368792" y="1037078"/>
            <a:ext cx="7453152" cy="4971849"/>
          </a:xfrm>
          <a:prstGeom prst="rect">
            <a:avLst/>
          </a:prstGeom>
          <a:ln w="3175">
            <a:noFill/>
          </a:ln>
          <a:effectLst>
            <a:outerShdw blurRad="50800" dist="50800" dir="5400000" algn="ctr" rotWithShape="0">
              <a:srgbClr val="D7D2D1"/>
            </a:outerShdw>
          </a:effectLst>
        </p:spPr>
      </p:pic>
    </p:spTree>
    <p:extLst>
      <p:ext uri="{BB962C8B-B14F-4D97-AF65-F5344CB8AC3E}">
        <p14:creationId xmlns:p14="http://schemas.microsoft.com/office/powerpoint/2010/main" val="1989631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a:t>Spiel- und Übungsmaterial – Impressionen</a:t>
            </a:r>
          </a:p>
        </p:txBody>
      </p:sp>
      <p:sp>
        <p:nvSpPr>
          <p:cNvPr id="5" name="Foliennummernplatzhalter 4"/>
          <p:cNvSpPr>
            <a:spLocks noGrp="1"/>
          </p:cNvSpPr>
          <p:nvPr>
            <p:ph type="sldNum" sz="quarter" idx="12"/>
          </p:nvPr>
        </p:nvSpPr>
        <p:spPr/>
        <p:txBody>
          <a:bodyPr/>
          <a:lstStyle/>
          <a:p>
            <a:fld id="{C29EFDD2-F014-4C4E-B0F6-17320FB21D2C}" type="slidenum">
              <a:rPr lang="de-DE" smtClean="0"/>
              <a:t>14</a:t>
            </a:fld>
            <a:endParaRPr lang="de-DE" dirty="0"/>
          </a:p>
        </p:txBody>
      </p:sp>
      <p:pic>
        <p:nvPicPr>
          <p:cNvPr id="7" name="Grafik 6"/>
          <p:cNvPicPr>
            <a:picLocks noChangeAspect="1"/>
          </p:cNvPicPr>
          <p:nvPr/>
        </p:nvPicPr>
        <p:blipFill>
          <a:blip r:embed="rId2"/>
          <a:stretch>
            <a:fillRect/>
          </a:stretch>
        </p:blipFill>
        <p:spPr>
          <a:xfrm>
            <a:off x="9418057" y="3711348"/>
            <a:ext cx="1858241" cy="1665017"/>
          </a:xfrm>
          <a:prstGeom prst="rect">
            <a:avLst/>
          </a:prstGeom>
        </p:spPr>
      </p:pic>
      <p:pic>
        <p:nvPicPr>
          <p:cNvPr id="8" name="Grafik 7"/>
          <p:cNvPicPr>
            <a:picLocks noChangeAspect="1"/>
          </p:cNvPicPr>
          <p:nvPr/>
        </p:nvPicPr>
        <p:blipFill>
          <a:blip r:embed="rId3"/>
          <a:stretch>
            <a:fillRect/>
          </a:stretch>
        </p:blipFill>
        <p:spPr>
          <a:xfrm>
            <a:off x="6032035" y="1124744"/>
            <a:ext cx="2495758" cy="2215598"/>
          </a:xfrm>
          <a:prstGeom prst="rect">
            <a:avLst/>
          </a:prstGeom>
        </p:spPr>
      </p:pic>
      <p:pic>
        <p:nvPicPr>
          <p:cNvPr id="9" name="Grafik 8"/>
          <p:cNvPicPr>
            <a:picLocks noChangeAspect="1"/>
          </p:cNvPicPr>
          <p:nvPr/>
        </p:nvPicPr>
        <p:blipFill>
          <a:blip r:embed="rId4"/>
          <a:stretch>
            <a:fillRect/>
          </a:stretch>
        </p:blipFill>
        <p:spPr>
          <a:xfrm>
            <a:off x="5971233" y="3606399"/>
            <a:ext cx="2741716" cy="1594997"/>
          </a:xfrm>
          <a:prstGeom prst="rect">
            <a:avLst/>
          </a:prstGeom>
        </p:spPr>
      </p:pic>
      <p:pic>
        <p:nvPicPr>
          <p:cNvPr id="10" name="Grafik 9"/>
          <p:cNvPicPr>
            <a:picLocks noChangeAspect="1"/>
          </p:cNvPicPr>
          <p:nvPr/>
        </p:nvPicPr>
        <p:blipFill>
          <a:blip r:embed="rId5"/>
          <a:stretch>
            <a:fillRect/>
          </a:stretch>
        </p:blipFill>
        <p:spPr>
          <a:xfrm>
            <a:off x="8976320" y="879604"/>
            <a:ext cx="2741716" cy="2560004"/>
          </a:xfrm>
          <a:prstGeom prst="rect">
            <a:avLst/>
          </a:prstGeom>
        </p:spPr>
      </p:pic>
      <p:pic>
        <p:nvPicPr>
          <p:cNvPr id="6" name="Inhaltsplatzhalter 5"/>
          <p:cNvPicPr>
            <a:picLocks noGrp="1" noChangeAspect="1"/>
          </p:cNvPicPr>
          <p:nvPr>
            <p:ph idx="1"/>
          </p:nvPr>
        </p:nvPicPr>
        <p:blipFill>
          <a:blip r:embed="rId6"/>
          <a:stretch>
            <a:fillRect/>
          </a:stretch>
        </p:blipFill>
        <p:spPr>
          <a:xfrm>
            <a:off x="6804529" y="5620364"/>
            <a:ext cx="3446527" cy="579651"/>
          </a:xfrm>
          <a:prstGeom prst="rect">
            <a:avLst/>
          </a:prstGeom>
        </p:spPr>
      </p:pic>
      <p:sp>
        <p:nvSpPr>
          <p:cNvPr id="13" name="Rechteck 12"/>
          <p:cNvSpPr/>
          <p:nvPr/>
        </p:nvSpPr>
        <p:spPr>
          <a:xfrm>
            <a:off x="407367" y="1052736"/>
            <a:ext cx="4940455" cy="4792146"/>
          </a:xfrm>
          <a:prstGeom prst="rect">
            <a:avLst/>
          </a:prstGeom>
        </p:spPr>
        <p:txBody>
          <a:bodyPr wrap="square">
            <a:spAutoFit/>
          </a:bodyPr>
          <a:lstStyle/>
          <a:p>
            <a:pPr>
              <a:lnSpc>
                <a:spcPct val="115000"/>
              </a:lnSpc>
              <a:spcAft>
                <a:spcPts val="0"/>
              </a:spcAft>
            </a:pPr>
            <a:r>
              <a:rPr lang="de-DE" sz="2800" b="1" dirty="0"/>
              <a:t>Stationen zu den Modulen</a:t>
            </a:r>
          </a:p>
          <a:p>
            <a:pPr>
              <a:lnSpc>
                <a:spcPct val="107000"/>
              </a:lnSpc>
              <a:spcAft>
                <a:spcPts val="0"/>
              </a:spcAft>
            </a:pPr>
            <a:endParaRPr lang="de-DE" sz="1600" b="1" kern="100" dirty="0">
              <a:latin typeface="Arial" panose="020B0604020202020204" pitchFamily="34" charset="0"/>
              <a:ea typeface="Aptos"/>
              <a:cs typeface="Times New Roman" panose="02020603050405020304" pitchFamily="18" charset="0"/>
            </a:endParaRPr>
          </a:p>
          <a:p>
            <a:pPr>
              <a:lnSpc>
                <a:spcPct val="107000"/>
              </a:lnSpc>
              <a:spcAft>
                <a:spcPts val="0"/>
              </a:spcAft>
            </a:pPr>
            <a:r>
              <a:rPr lang="de-DE" sz="1600" b="1" kern="100" dirty="0">
                <a:solidFill>
                  <a:srgbClr val="0070C0"/>
                </a:solidFill>
                <a:latin typeface="Arial" panose="020B0604020202020204" pitchFamily="34" charset="0"/>
                <a:ea typeface="Aptos"/>
                <a:cs typeface="Times New Roman" panose="02020603050405020304" pitchFamily="18" charset="0"/>
              </a:rPr>
              <a:t>„Wir tanzen in den Tag“:</a:t>
            </a:r>
            <a:r>
              <a:rPr lang="de-DE" sz="1600" b="1" kern="100" dirty="0">
                <a:latin typeface="Arial" panose="020B0604020202020204" pitchFamily="34" charset="0"/>
                <a:ea typeface="Aptos"/>
                <a:cs typeface="Times New Roman" panose="02020603050405020304" pitchFamily="18" charset="0"/>
              </a:rPr>
              <a:t> </a:t>
            </a:r>
            <a:endParaRPr lang="de-DE" sz="1600" kern="100" dirty="0">
              <a:latin typeface="Aptos"/>
              <a:ea typeface="Aptos"/>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de-DE" sz="1600" kern="100" dirty="0">
                <a:latin typeface="Arial" panose="020B0604020202020204" pitchFamily="34" charset="0"/>
                <a:ea typeface="Aptos"/>
                <a:cs typeface="Times New Roman" panose="02020603050405020304" pitchFamily="18" charset="0"/>
              </a:rPr>
              <a:t>z. B. Tanzen, Tanzspiele, Fitnessübungen </a:t>
            </a:r>
            <a:endParaRPr lang="de-DE" sz="1600" kern="100" dirty="0">
              <a:latin typeface="Aptos"/>
              <a:ea typeface="Aptos"/>
              <a:cs typeface="Times New Roman" panose="02020603050405020304" pitchFamily="18" charset="0"/>
            </a:endParaRPr>
          </a:p>
          <a:p>
            <a:pPr lvl="0">
              <a:lnSpc>
                <a:spcPct val="107000"/>
              </a:lnSpc>
              <a:spcAft>
                <a:spcPts val="0"/>
              </a:spcAft>
            </a:pPr>
            <a:r>
              <a:rPr lang="de-DE" sz="1600" b="1" kern="100" dirty="0">
                <a:solidFill>
                  <a:srgbClr val="FFC000"/>
                </a:solidFill>
                <a:latin typeface="Arial" panose="020B0604020202020204" pitchFamily="34" charset="0"/>
                <a:ea typeface="Aptos"/>
                <a:cs typeface="Times New Roman" panose="02020603050405020304" pitchFamily="18" charset="0"/>
              </a:rPr>
              <a:t>„Wir laufen in den Tag“:</a:t>
            </a:r>
            <a:endParaRPr lang="de-DE" sz="1600" kern="100" dirty="0">
              <a:solidFill>
                <a:srgbClr val="FFC000"/>
              </a:solidFill>
              <a:latin typeface="Aptos"/>
              <a:ea typeface="Aptos"/>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de-DE" sz="1600" kern="100" dirty="0">
                <a:latin typeface="Arial" panose="020B0604020202020204" pitchFamily="34" charset="0"/>
                <a:ea typeface="Aptos"/>
                <a:cs typeface="Times New Roman" panose="02020603050405020304" pitchFamily="18" charset="0"/>
              </a:rPr>
              <a:t>z. B. Laufgespräche, Laufspiele, Hindernisläufe </a:t>
            </a:r>
            <a:endParaRPr lang="de-DE" sz="1600" kern="100" dirty="0">
              <a:latin typeface="Aptos"/>
              <a:ea typeface="Aptos"/>
              <a:cs typeface="Times New Roman" panose="02020603050405020304" pitchFamily="18" charset="0"/>
            </a:endParaRPr>
          </a:p>
          <a:p>
            <a:pPr lvl="0">
              <a:lnSpc>
                <a:spcPct val="107000"/>
              </a:lnSpc>
              <a:spcAft>
                <a:spcPts val="0"/>
              </a:spcAft>
            </a:pPr>
            <a:r>
              <a:rPr lang="de-DE" sz="1600" b="1" kern="100" dirty="0">
                <a:solidFill>
                  <a:srgbClr val="FF0000"/>
                </a:solidFill>
                <a:latin typeface="Arial" panose="020B0604020202020204" pitchFamily="34" charset="0"/>
                <a:ea typeface="Aptos"/>
                <a:cs typeface="Times New Roman" panose="02020603050405020304" pitchFamily="18" charset="0"/>
              </a:rPr>
              <a:t>„Wir springen in den Tag“:</a:t>
            </a:r>
            <a:endParaRPr lang="de-DE" sz="1600" kern="100" dirty="0">
              <a:solidFill>
                <a:srgbClr val="FF0000"/>
              </a:solidFill>
              <a:latin typeface="Aptos"/>
              <a:ea typeface="Aptos"/>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de-DE" sz="1600" kern="100" dirty="0">
                <a:latin typeface="Arial" panose="020B0604020202020204" pitchFamily="34" charset="0"/>
                <a:ea typeface="Aptos"/>
                <a:cs typeface="Times New Roman" panose="02020603050405020304" pitchFamily="18" charset="0"/>
              </a:rPr>
              <a:t>z. B. </a:t>
            </a:r>
            <a:r>
              <a:rPr lang="de-DE" sz="1600" kern="100" dirty="0" err="1">
                <a:latin typeface="Arial" panose="020B0604020202020204" pitchFamily="34" charset="0"/>
                <a:ea typeface="Aptos"/>
                <a:cs typeface="Times New Roman" panose="02020603050405020304" pitchFamily="18" charset="0"/>
              </a:rPr>
              <a:t>Rope</a:t>
            </a:r>
            <a:r>
              <a:rPr lang="de-DE" sz="1600" kern="100" dirty="0">
                <a:latin typeface="Arial" panose="020B0604020202020204" pitchFamily="34" charset="0"/>
                <a:ea typeface="Aptos"/>
                <a:cs typeface="Times New Roman" panose="02020603050405020304" pitchFamily="18" charset="0"/>
              </a:rPr>
              <a:t> </a:t>
            </a:r>
            <a:r>
              <a:rPr lang="de-DE" sz="1600" kern="100" dirty="0" err="1">
                <a:latin typeface="Arial" panose="020B0604020202020204" pitchFamily="34" charset="0"/>
                <a:ea typeface="Aptos"/>
                <a:cs typeface="Times New Roman" panose="02020603050405020304" pitchFamily="18" charset="0"/>
              </a:rPr>
              <a:t>Skipping</a:t>
            </a:r>
            <a:r>
              <a:rPr lang="de-DE" sz="1600" kern="100" dirty="0">
                <a:latin typeface="Arial" panose="020B0604020202020204" pitchFamily="34" charset="0"/>
                <a:ea typeface="Aptos"/>
                <a:cs typeface="Times New Roman" panose="02020603050405020304" pitchFamily="18" charset="0"/>
              </a:rPr>
              <a:t>, Hüpfspiele, Koordinationsleiter</a:t>
            </a:r>
            <a:endParaRPr lang="de-DE" sz="1600" kern="100" dirty="0">
              <a:latin typeface="Aptos"/>
              <a:ea typeface="Aptos"/>
              <a:cs typeface="Times New Roman" panose="02020603050405020304" pitchFamily="18" charset="0"/>
            </a:endParaRPr>
          </a:p>
          <a:p>
            <a:pPr lvl="0">
              <a:lnSpc>
                <a:spcPct val="107000"/>
              </a:lnSpc>
              <a:spcAft>
                <a:spcPts val="0"/>
              </a:spcAft>
            </a:pPr>
            <a:r>
              <a:rPr lang="de-DE" sz="1600" b="1" kern="100" dirty="0">
                <a:solidFill>
                  <a:srgbClr val="00B050"/>
                </a:solidFill>
                <a:latin typeface="Arial" panose="020B0604020202020204" pitchFamily="34" charset="0"/>
                <a:ea typeface="Aptos"/>
                <a:cs typeface="Times New Roman" panose="02020603050405020304" pitchFamily="18" charset="0"/>
              </a:rPr>
              <a:t>„Wir machen uns fit für den Tag“:</a:t>
            </a:r>
            <a:endParaRPr lang="de-DE" sz="1600" kern="100" dirty="0">
              <a:solidFill>
                <a:srgbClr val="00B050"/>
              </a:solidFill>
              <a:latin typeface="Aptos"/>
              <a:ea typeface="Aptos"/>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de-DE" sz="1600" kern="100" dirty="0">
                <a:latin typeface="Arial" panose="020B0604020202020204" pitchFamily="34" charset="0"/>
                <a:ea typeface="Aptos"/>
                <a:cs typeface="Times New Roman" panose="02020603050405020304" pitchFamily="18" charset="0"/>
              </a:rPr>
              <a:t>z. B. Würfelfitness, HIIT</a:t>
            </a:r>
            <a:endParaRPr lang="de-DE" sz="1600" kern="100" dirty="0">
              <a:latin typeface="Aptos"/>
              <a:ea typeface="Aptos"/>
              <a:cs typeface="Times New Roman" panose="02020603050405020304" pitchFamily="18" charset="0"/>
            </a:endParaRPr>
          </a:p>
          <a:p>
            <a:pPr lvl="0">
              <a:lnSpc>
                <a:spcPct val="107000"/>
              </a:lnSpc>
              <a:spcAft>
                <a:spcPts val="0"/>
              </a:spcAft>
            </a:pPr>
            <a:r>
              <a:rPr lang="de-DE" sz="1600" b="1" kern="100" dirty="0">
                <a:solidFill>
                  <a:srgbClr val="77206D"/>
                </a:solidFill>
                <a:latin typeface="Arial" panose="020B0604020202020204" pitchFamily="34" charset="0"/>
                <a:ea typeface="Aptos"/>
                <a:cs typeface="Times New Roman" panose="02020603050405020304" pitchFamily="18" charset="0"/>
              </a:rPr>
              <a:t>„Wir spielen mit Bällen in den Tag“:</a:t>
            </a:r>
            <a:endParaRPr lang="de-DE" sz="1600" kern="100" dirty="0">
              <a:solidFill>
                <a:srgbClr val="77206D"/>
              </a:solidFill>
              <a:latin typeface="Aptos"/>
              <a:ea typeface="Aptos"/>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de-DE" sz="1600" kern="100" dirty="0">
                <a:latin typeface="Arial" panose="020B0604020202020204" pitchFamily="34" charset="0"/>
                <a:ea typeface="Aptos"/>
                <a:cs typeface="Times New Roman" panose="02020603050405020304" pitchFamily="18" charset="0"/>
              </a:rPr>
              <a:t>z. B. freies Spiel, kleine Ballspiele</a:t>
            </a:r>
            <a:endParaRPr lang="de-DE" sz="1600" kern="100" dirty="0">
              <a:latin typeface="Aptos"/>
              <a:ea typeface="Aptos"/>
              <a:cs typeface="Times New Roman" panose="02020603050405020304" pitchFamily="18" charset="0"/>
            </a:endParaRPr>
          </a:p>
          <a:p>
            <a:pPr lvl="0">
              <a:lnSpc>
                <a:spcPct val="107000"/>
              </a:lnSpc>
              <a:spcAft>
                <a:spcPts val="0"/>
              </a:spcAft>
            </a:pPr>
            <a:r>
              <a:rPr lang="de-DE" sz="1600" b="1" kern="100" dirty="0">
                <a:solidFill>
                  <a:srgbClr val="00B0F0"/>
                </a:solidFill>
                <a:latin typeface="Arial" panose="020B0604020202020204" pitchFamily="34" charset="0"/>
                <a:ea typeface="Aptos"/>
                <a:cs typeface="Times New Roman" panose="02020603050405020304" pitchFamily="18" charset="0"/>
              </a:rPr>
              <a:t>Und das geht bei uns: </a:t>
            </a:r>
            <a:endParaRPr lang="de-DE" sz="1600" kern="100" dirty="0">
              <a:solidFill>
                <a:srgbClr val="00B0F0"/>
              </a:solidFill>
              <a:latin typeface="Aptos"/>
              <a:ea typeface="Aptos"/>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de-DE" sz="1600" kern="100" dirty="0">
                <a:latin typeface="Arial" panose="020B0604020202020204" pitchFamily="34" charset="0"/>
                <a:ea typeface="Aptos"/>
                <a:cs typeface="Times New Roman" panose="02020603050405020304" pitchFamily="18" charset="0"/>
              </a:rPr>
              <a:t>z. B. örtliche und bauliche Besonderheiten (Klettergerüst,…)</a:t>
            </a:r>
            <a:endParaRPr lang="de-DE" sz="1600"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537869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059" y="368031"/>
            <a:ext cx="11376000" cy="1368000"/>
          </a:xfrm>
        </p:spPr>
        <p:txBody>
          <a:bodyPr/>
          <a:lstStyle/>
          <a:p>
            <a:r>
              <a:rPr lang="de-DE" sz="3600" dirty="0"/>
              <a:t>Spiel- und Übungsmaterial – Impressionen </a:t>
            </a:r>
          </a:p>
        </p:txBody>
      </p:sp>
      <p:sp>
        <p:nvSpPr>
          <p:cNvPr id="5" name="Foliennummernplatzhalter 4"/>
          <p:cNvSpPr>
            <a:spLocks noGrp="1"/>
          </p:cNvSpPr>
          <p:nvPr>
            <p:ph type="sldNum" sz="quarter" idx="12"/>
          </p:nvPr>
        </p:nvSpPr>
        <p:spPr/>
        <p:txBody>
          <a:bodyPr/>
          <a:lstStyle/>
          <a:p>
            <a:fld id="{C29EFDD2-F014-4C4E-B0F6-17320FB21D2C}" type="slidenum">
              <a:rPr lang="de-DE" smtClean="0"/>
              <a:t>15</a:t>
            </a:fld>
            <a:endParaRPr lang="de-DE" dirty="0"/>
          </a:p>
        </p:txBody>
      </p:sp>
      <p:pic>
        <p:nvPicPr>
          <p:cNvPr id="9" name="Inhaltsplatzhalter 8"/>
          <p:cNvPicPr>
            <a:picLocks noGrp="1" noChangeAspect="1"/>
          </p:cNvPicPr>
          <p:nvPr>
            <p:ph idx="1"/>
          </p:nvPr>
        </p:nvPicPr>
        <p:blipFill rotWithShape="1">
          <a:blip r:embed="rId2"/>
          <a:srcRect t="7692"/>
          <a:stretch/>
        </p:blipFill>
        <p:spPr>
          <a:xfrm>
            <a:off x="531627" y="1786492"/>
            <a:ext cx="5587432" cy="3657141"/>
          </a:xfrm>
          <a:prstGeom prst="rect">
            <a:avLst/>
          </a:prstGeom>
          <a:effectLst>
            <a:outerShdw blurRad="50800" dist="50800" dir="5400000" algn="ctr" rotWithShape="0">
              <a:srgbClr val="D7D2D1"/>
            </a:outerShdw>
          </a:effectLst>
        </p:spPr>
      </p:pic>
      <p:pic>
        <p:nvPicPr>
          <p:cNvPr id="16" name="Grafik 15"/>
          <p:cNvPicPr>
            <a:picLocks noChangeAspect="1"/>
          </p:cNvPicPr>
          <p:nvPr/>
        </p:nvPicPr>
        <p:blipFill>
          <a:blip r:embed="rId3"/>
          <a:stretch>
            <a:fillRect/>
          </a:stretch>
        </p:blipFill>
        <p:spPr>
          <a:xfrm>
            <a:off x="1127448" y="3615062"/>
            <a:ext cx="4466055" cy="1668273"/>
          </a:xfrm>
          <a:prstGeom prst="rect">
            <a:avLst/>
          </a:prstGeom>
        </p:spPr>
      </p:pic>
      <p:pic>
        <p:nvPicPr>
          <p:cNvPr id="8" name="Grafik 7">
            <a:extLst>
              <a:ext uri="{FF2B5EF4-FFF2-40B4-BE49-F238E27FC236}">
                <a16:creationId xmlns:a16="http://schemas.microsoft.com/office/drawing/2014/main" id="{E47C9E5B-DBD3-4695-9A36-54637255CB18}"/>
              </a:ext>
            </a:extLst>
          </p:cNvPr>
          <p:cNvPicPr>
            <a:picLocks noChangeAspect="1"/>
          </p:cNvPicPr>
          <p:nvPr/>
        </p:nvPicPr>
        <p:blipFill rotWithShape="1">
          <a:blip r:embed="rId4"/>
          <a:srcRect t="-587"/>
          <a:stretch/>
        </p:blipFill>
        <p:spPr>
          <a:xfrm>
            <a:off x="6384032" y="1736031"/>
            <a:ext cx="5472608" cy="3722698"/>
          </a:xfrm>
          <a:prstGeom prst="rect">
            <a:avLst/>
          </a:prstGeom>
          <a:effectLst>
            <a:outerShdw blurRad="50800" dist="50800" dir="5400000" algn="ctr" rotWithShape="0">
              <a:srgbClr val="D7D2D1"/>
            </a:outerShdw>
          </a:effectLst>
        </p:spPr>
      </p:pic>
      <p:pic>
        <p:nvPicPr>
          <p:cNvPr id="11" name="Grafik 10">
            <a:extLst>
              <a:ext uri="{FF2B5EF4-FFF2-40B4-BE49-F238E27FC236}">
                <a16:creationId xmlns:a16="http://schemas.microsoft.com/office/drawing/2014/main" id="{19403391-C8E8-1420-DC31-D95C69FC17EE}"/>
              </a:ext>
            </a:extLst>
          </p:cNvPr>
          <p:cNvPicPr>
            <a:picLocks noChangeAspect="1"/>
          </p:cNvPicPr>
          <p:nvPr/>
        </p:nvPicPr>
        <p:blipFill>
          <a:blip r:embed="rId5"/>
          <a:stretch>
            <a:fillRect/>
          </a:stretch>
        </p:blipFill>
        <p:spPr>
          <a:xfrm>
            <a:off x="10599322" y="4077072"/>
            <a:ext cx="947682" cy="1321057"/>
          </a:xfrm>
          <a:prstGeom prst="rect">
            <a:avLst/>
          </a:prstGeom>
        </p:spPr>
      </p:pic>
    </p:spTree>
    <p:extLst>
      <p:ext uri="{BB962C8B-B14F-4D97-AF65-F5344CB8AC3E}">
        <p14:creationId xmlns:p14="http://schemas.microsoft.com/office/powerpoint/2010/main" val="2718595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1F461-3CA2-3278-6742-DA4DDABFCFD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CEBBBC7-9ACE-87F3-C915-FB68D2204EB4}"/>
              </a:ext>
            </a:extLst>
          </p:cNvPr>
          <p:cNvSpPr>
            <a:spLocks noGrp="1"/>
          </p:cNvSpPr>
          <p:nvPr>
            <p:ph type="title"/>
          </p:nvPr>
        </p:nvSpPr>
        <p:spPr>
          <a:xfrm>
            <a:off x="431059" y="368031"/>
            <a:ext cx="11376000" cy="1368000"/>
          </a:xfrm>
        </p:spPr>
        <p:txBody>
          <a:bodyPr/>
          <a:lstStyle/>
          <a:p>
            <a:r>
              <a:rPr lang="de-DE" sz="3600" dirty="0"/>
              <a:t>Spiel- und Übungsmaterial – Impressionen </a:t>
            </a:r>
          </a:p>
        </p:txBody>
      </p:sp>
      <p:sp>
        <p:nvSpPr>
          <p:cNvPr id="5" name="Foliennummernplatzhalter 4">
            <a:extLst>
              <a:ext uri="{FF2B5EF4-FFF2-40B4-BE49-F238E27FC236}">
                <a16:creationId xmlns:a16="http://schemas.microsoft.com/office/drawing/2014/main" id="{500577A1-6BF9-AD68-FA47-915FE12C066F}"/>
              </a:ext>
            </a:extLst>
          </p:cNvPr>
          <p:cNvSpPr>
            <a:spLocks noGrp="1"/>
          </p:cNvSpPr>
          <p:nvPr>
            <p:ph type="sldNum" sz="quarter" idx="12"/>
          </p:nvPr>
        </p:nvSpPr>
        <p:spPr/>
        <p:txBody>
          <a:bodyPr/>
          <a:lstStyle/>
          <a:p>
            <a:fld id="{C29EFDD2-F014-4C4E-B0F6-17320FB21D2C}" type="slidenum">
              <a:rPr lang="de-DE" smtClean="0"/>
              <a:t>16</a:t>
            </a:fld>
            <a:endParaRPr lang="de-DE" dirty="0"/>
          </a:p>
        </p:txBody>
      </p:sp>
      <p:pic>
        <p:nvPicPr>
          <p:cNvPr id="7" name="Grafik 6">
            <a:extLst>
              <a:ext uri="{FF2B5EF4-FFF2-40B4-BE49-F238E27FC236}">
                <a16:creationId xmlns:a16="http://schemas.microsoft.com/office/drawing/2014/main" id="{5C0A92F5-D72D-2274-AE94-E39F3FB8BDBD}"/>
              </a:ext>
            </a:extLst>
          </p:cNvPr>
          <p:cNvPicPr>
            <a:picLocks noChangeAspect="1"/>
          </p:cNvPicPr>
          <p:nvPr/>
        </p:nvPicPr>
        <p:blipFill rotWithShape="1">
          <a:blip r:embed="rId2"/>
          <a:srcRect l="3922" t="2799" r="2940" b="4854"/>
          <a:stretch/>
        </p:blipFill>
        <p:spPr>
          <a:xfrm>
            <a:off x="2161060" y="1018104"/>
            <a:ext cx="6840760" cy="4752528"/>
          </a:xfrm>
          <a:prstGeom prst="rect">
            <a:avLst/>
          </a:prstGeom>
          <a:effectLst>
            <a:outerShdw blurRad="50800" dist="50800" dir="5400000" algn="ctr" rotWithShape="0">
              <a:srgbClr val="D7D2D1"/>
            </a:outerShdw>
          </a:effectLst>
        </p:spPr>
      </p:pic>
      <p:pic>
        <p:nvPicPr>
          <p:cNvPr id="12" name="Grafik 11" descr="Ein Bild, das Kreis, Uhr enthält.&#10;&#10;KI-generierte Inhalte können fehlerhaft sein.">
            <a:extLst>
              <a:ext uri="{FF2B5EF4-FFF2-40B4-BE49-F238E27FC236}">
                <a16:creationId xmlns:a16="http://schemas.microsoft.com/office/drawing/2014/main" id="{516DD335-FD37-DCCC-6024-D96F24762AB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44072" y="3615864"/>
            <a:ext cx="2088232" cy="2117392"/>
          </a:xfrm>
          <a:prstGeom prst="rect">
            <a:avLst/>
          </a:prstGeom>
        </p:spPr>
      </p:pic>
      <p:pic>
        <p:nvPicPr>
          <p:cNvPr id="14" name="Grafik 13" descr="Ein Bild, das Entwurf, Clipart, weiß, Zeichnung enthält.&#10;&#10;KI-generierte Inhalte können fehlerhaft sein.">
            <a:extLst>
              <a:ext uri="{FF2B5EF4-FFF2-40B4-BE49-F238E27FC236}">
                <a16:creationId xmlns:a16="http://schemas.microsoft.com/office/drawing/2014/main" id="{F08A994A-10ED-69EC-3F3C-53673106523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97699" y="3623057"/>
            <a:ext cx="767482" cy="2110199"/>
          </a:xfrm>
          <a:prstGeom prst="rect">
            <a:avLst/>
          </a:prstGeom>
        </p:spPr>
      </p:pic>
      <p:pic>
        <p:nvPicPr>
          <p:cNvPr id="17" name="Grafik 16" descr="Ein Bild, das Kreis, Clipart enthält.&#10;&#10;KI-generierte Inhalte können fehlerhaft sein.">
            <a:extLst>
              <a:ext uri="{FF2B5EF4-FFF2-40B4-BE49-F238E27FC236}">
                <a16:creationId xmlns:a16="http://schemas.microsoft.com/office/drawing/2014/main" id="{43F837A5-23A4-A389-A26E-5E37CE121B2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460637" y="3672509"/>
            <a:ext cx="2022504" cy="1915399"/>
          </a:xfrm>
          <a:prstGeom prst="rect">
            <a:avLst/>
          </a:prstGeom>
        </p:spPr>
      </p:pic>
    </p:spTree>
    <p:extLst>
      <p:ext uri="{BB962C8B-B14F-4D97-AF65-F5344CB8AC3E}">
        <p14:creationId xmlns:p14="http://schemas.microsoft.com/office/powerpoint/2010/main" val="583378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95D2D-0574-5ED9-9895-F5586B299A5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B206AF4-EFED-0D60-341B-9B868CB4B600}"/>
              </a:ext>
            </a:extLst>
          </p:cNvPr>
          <p:cNvSpPr>
            <a:spLocks noGrp="1"/>
          </p:cNvSpPr>
          <p:nvPr>
            <p:ph type="title"/>
          </p:nvPr>
        </p:nvSpPr>
        <p:spPr>
          <a:xfrm>
            <a:off x="431059" y="368031"/>
            <a:ext cx="11376000" cy="1368000"/>
          </a:xfrm>
        </p:spPr>
        <p:txBody>
          <a:bodyPr/>
          <a:lstStyle/>
          <a:p>
            <a:r>
              <a:rPr lang="de-DE" sz="3600" dirty="0"/>
              <a:t>Spiel- und Übungsmaterial – Impressionen </a:t>
            </a:r>
          </a:p>
        </p:txBody>
      </p:sp>
      <p:sp>
        <p:nvSpPr>
          <p:cNvPr id="5" name="Foliennummernplatzhalter 4">
            <a:extLst>
              <a:ext uri="{FF2B5EF4-FFF2-40B4-BE49-F238E27FC236}">
                <a16:creationId xmlns:a16="http://schemas.microsoft.com/office/drawing/2014/main" id="{432E523D-AEBD-82DD-06D9-6240B507C312}"/>
              </a:ext>
            </a:extLst>
          </p:cNvPr>
          <p:cNvSpPr>
            <a:spLocks noGrp="1"/>
          </p:cNvSpPr>
          <p:nvPr>
            <p:ph type="sldNum" sz="quarter" idx="12"/>
          </p:nvPr>
        </p:nvSpPr>
        <p:spPr/>
        <p:txBody>
          <a:bodyPr/>
          <a:lstStyle/>
          <a:p>
            <a:fld id="{C29EFDD2-F014-4C4E-B0F6-17320FB21D2C}" type="slidenum">
              <a:rPr lang="de-DE" smtClean="0"/>
              <a:t>17</a:t>
            </a:fld>
            <a:endParaRPr lang="de-DE" dirty="0"/>
          </a:p>
        </p:txBody>
      </p:sp>
      <p:pic>
        <p:nvPicPr>
          <p:cNvPr id="6" name="Grafik 5">
            <a:extLst>
              <a:ext uri="{FF2B5EF4-FFF2-40B4-BE49-F238E27FC236}">
                <a16:creationId xmlns:a16="http://schemas.microsoft.com/office/drawing/2014/main" id="{4676B075-7352-D788-F8BB-CFE6001D1B34}"/>
              </a:ext>
            </a:extLst>
          </p:cNvPr>
          <p:cNvPicPr>
            <a:picLocks noChangeAspect="1"/>
          </p:cNvPicPr>
          <p:nvPr/>
        </p:nvPicPr>
        <p:blipFill rotWithShape="1">
          <a:blip r:embed="rId2"/>
          <a:srcRect l="2685" t="2769" r="3348" b="3797"/>
          <a:stretch/>
        </p:blipFill>
        <p:spPr>
          <a:xfrm>
            <a:off x="2545795" y="908720"/>
            <a:ext cx="7146527" cy="4968537"/>
          </a:xfrm>
          <a:prstGeom prst="rect">
            <a:avLst/>
          </a:prstGeom>
          <a:effectLst>
            <a:outerShdw blurRad="50800" dist="50800" dir="5400000" algn="ctr" rotWithShape="0">
              <a:srgbClr val="D7D2D1"/>
            </a:outerShdw>
          </a:effectLst>
        </p:spPr>
      </p:pic>
    </p:spTree>
    <p:extLst>
      <p:ext uri="{BB962C8B-B14F-4D97-AF65-F5344CB8AC3E}">
        <p14:creationId xmlns:p14="http://schemas.microsoft.com/office/powerpoint/2010/main" val="723772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3600" dirty="0"/>
              <a:t>Nehmen Sie mit Ihrer Schule teil!</a:t>
            </a:r>
            <a:endParaRPr sz="3600" dirty="0"/>
          </a:p>
        </p:txBody>
      </p:sp>
      <p:sp>
        <p:nvSpPr>
          <p:cNvPr id="3" name="Content Placeholder 2"/>
          <p:cNvSpPr>
            <a:spLocks noGrp="1"/>
          </p:cNvSpPr>
          <p:nvPr>
            <p:ph idx="1"/>
          </p:nvPr>
        </p:nvSpPr>
        <p:spPr/>
        <p:txBody>
          <a:bodyPr>
            <a:normAutofit/>
          </a:bodyPr>
          <a:lstStyle/>
          <a:p>
            <a:r>
              <a:rPr sz="2800" dirty="0"/>
              <a:t>📦 </a:t>
            </a:r>
            <a:r>
              <a:rPr sz="2800" dirty="0" err="1"/>
              <a:t>Ihr</a:t>
            </a:r>
            <a:r>
              <a:rPr sz="2800" dirty="0"/>
              <a:t> </a:t>
            </a:r>
            <a:r>
              <a:rPr sz="2800" dirty="0" err="1"/>
              <a:t>Mehrwert</a:t>
            </a:r>
            <a:endParaRPr lang="de-DE" sz="2800" dirty="0"/>
          </a:p>
          <a:p>
            <a:endParaRPr dirty="0"/>
          </a:p>
          <a:p>
            <a:pPr marL="285750" indent="-285750">
              <a:buFont typeface="Arial" panose="020B0604020202020204" pitchFamily="34" charset="0"/>
              <a:buChar char="•"/>
            </a:pPr>
            <a:r>
              <a:rPr lang="en-US" sz="2800" b="0" dirty="0" err="1"/>
              <a:t>aktive</a:t>
            </a:r>
            <a:r>
              <a:rPr lang="en-US" sz="2800" b="0" dirty="0"/>
              <a:t> und </a:t>
            </a:r>
            <a:r>
              <a:rPr lang="en-US" sz="2800" b="0" dirty="0" err="1"/>
              <a:t>konzentrierte</a:t>
            </a:r>
            <a:r>
              <a:rPr lang="en-US" sz="2800" b="0" dirty="0"/>
              <a:t> Kinder</a:t>
            </a:r>
          </a:p>
          <a:p>
            <a:pPr marL="285750" indent="-285750">
              <a:buFont typeface="Arial" panose="020B0604020202020204" pitchFamily="34" charset="0"/>
              <a:buChar char="•"/>
            </a:pPr>
            <a:r>
              <a:rPr lang="de-DE" sz="2800" b="0" dirty="0"/>
              <a:t>Bewegungsideen mit selbsterklärender Anleitung </a:t>
            </a:r>
          </a:p>
          <a:p>
            <a:pPr marL="285750" indent="-285750">
              <a:buFont typeface="Arial" panose="020B0604020202020204" pitchFamily="34" charset="0"/>
              <a:buChar char="•"/>
            </a:pPr>
            <a:r>
              <a:rPr lang="de-DE" sz="2800" b="0" dirty="0"/>
              <a:t>hochwertige </a:t>
            </a:r>
            <a:r>
              <a:rPr sz="2800" b="0" dirty="0" err="1"/>
              <a:t>Materialbox</a:t>
            </a:r>
            <a:r>
              <a:rPr lang="de-DE" sz="2800" b="0" dirty="0"/>
              <a:t> (im Wert von über 1000€) verbleibt an der Schule </a:t>
            </a:r>
          </a:p>
          <a:p>
            <a:pPr marL="285750" indent="-285750">
              <a:buFont typeface="Arial" panose="020B0604020202020204" pitchFamily="34" charset="0"/>
              <a:buChar char="•"/>
            </a:pPr>
            <a:r>
              <a:rPr sz="2800" b="0" dirty="0" err="1"/>
              <a:t>Beratung</a:t>
            </a:r>
            <a:r>
              <a:rPr sz="2800" b="0" dirty="0"/>
              <a:t> </a:t>
            </a:r>
            <a:r>
              <a:rPr sz="2800" b="0" dirty="0" err="1"/>
              <a:t>durch</a:t>
            </a:r>
            <a:r>
              <a:rPr sz="2800" b="0" dirty="0"/>
              <a:t> das ZSL</a:t>
            </a:r>
            <a:endParaRPr lang="de-DE" sz="2800" b="0" dirty="0"/>
          </a:p>
          <a:p>
            <a:pPr marL="285750" indent="-285750">
              <a:buFont typeface="Arial" panose="020B0604020202020204" pitchFamily="34" charset="0"/>
              <a:buChar char="•"/>
            </a:pPr>
            <a:endParaRPr b="0" dirty="0"/>
          </a:p>
          <a:p>
            <a:endParaRPr dirty="0"/>
          </a:p>
        </p:txBody>
      </p:sp>
      <p:pic>
        <p:nvPicPr>
          <p:cNvPr id="4" name="Grafik 3">
            <a:extLst>
              <a:ext uri="{FF2B5EF4-FFF2-40B4-BE49-F238E27FC236}">
                <a16:creationId xmlns:a16="http://schemas.microsoft.com/office/drawing/2014/main" id="{94F231D6-2735-4826-F248-D8DC40EA6F85}"/>
              </a:ext>
            </a:extLst>
          </p:cNvPr>
          <p:cNvPicPr>
            <a:picLocks noChangeAspect="1"/>
          </p:cNvPicPr>
          <p:nvPr/>
        </p:nvPicPr>
        <p:blipFill rotWithShape="1">
          <a:blip r:embed="rId2"/>
          <a:srcRect l="6975"/>
          <a:stretch/>
        </p:blipFill>
        <p:spPr>
          <a:xfrm>
            <a:off x="10813708" y="116632"/>
            <a:ext cx="969660" cy="1008000"/>
          </a:xfrm>
          <a:prstGeom prst="rect">
            <a:avLst/>
          </a:prstGeom>
        </p:spPr>
      </p:pic>
    </p:spTree>
    <p:extLst>
      <p:ext uri="{BB962C8B-B14F-4D97-AF65-F5344CB8AC3E}">
        <p14:creationId xmlns:p14="http://schemas.microsoft.com/office/powerpoint/2010/main" val="1046095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B545A64-88C2-FA95-F148-4039B2345935}"/>
              </a:ext>
            </a:extLst>
          </p:cNvPr>
          <p:cNvSpPr>
            <a:spLocks noGrp="1"/>
          </p:cNvSpPr>
          <p:nvPr>
            <p:ph type="sldNum" sz="quarter" idx="12"/>
          </p:nvPr>
        </p:nvSpPr>
        <p:spPr/>
        <p:txBody>
          <a:bodyPr/>
          <a:lstStyle/>
          <a:p>
            <a:fld id="{C29EFDD2-F014-4C4E-B0F6-17320FB21D2C}" type="slidenum">
              <a:rPr lang="de-DE" smtClean="0"/>
              <a:pPr/>
              <a:t>19</a:t>
            </a:fld>
            <a:endParaRPr lang="de-DE" dirty="0"/>
          </a:p>
        </p:txBody>
      </p:sp>
      <p:sp>
        <p:nvSpPr>
          <p:cNvPr id="23" name="Textplatzhalter 22">
            <a:extLst>
              <a:ext uri="{FF2B5EF4-FFF2-40B4-BE49-F238E27FC236}">
                <a16:creationId xmlns:a16="http://schemas.microsoft.com/office/drawing/2014/main" id="{E1F38246-44A3-E591-5C26-F74A735E1437}"/>
              </a:ext>
            </a:extLst>
          </p:cNvPr>
          <p:cNvSpPr>
            <a:spLocks noGrp="1"/>
          </p:cNvSpPr>
          <p:nvPr>
            <p:ph type="body" sz="quarter" idx="13"/>
          </p:nvPr>
        </p:nvSpPr>
        <p:spPr/>
        <p:txBody>
          <a:bodyPr/>
          <a:lstStyle/>
          <a:p>
            <a:endParaRPr lang="de-DE" dirty="0"/>
          </a:p>
          <a:p>
            <a:endParaRPr lang="de-DE" sz="2800" dirty="0"/>
          </a:p>
          <a:p>
            <a:endParaRPr lang="de-DE" sz="2800" dirty="0"/>
          </a:p>
          <a:p>
            <a:endParaRPr lang="de-DE" sz="2800" dirty="0"/>
          </a:p>
          <a:p>
            <a:r>
              <a:rPr lang="de-DE" sz="2800" b="0" dirty="0"/>
              <a:t>📝 Jetzt anmelden für das Schuljahr 2026/2027 über das</a:t>
            </a:r>
            <a:br>
              <a:rPr lang="de-DE" sz="2800" b="0" dirty="0"/>
            </a:br>
            <a:r>
              <a:rPr lang="de-DE" sz="2800" b="0" dirty="0"/>
              <a:t>      Onlineformular auf </a:t>
            </a:r>
          </a:p>
          <a:p>
            <a:endParaRPr lang="de-DE" sz="2800" b="0" dirty="0">
              <a:solidFill>
                <a:srgbClr val="954F72"/>
              </a:solidFill>
              <a:hlinkClick r:id="rId2">
                <a:extLst>
                  <a:ext uri="{A12FA001-AC4F-418D-AE19-62706E023703}">
                    <ahyp:hlinkClr xmlns:ahyp="http://schemas.microsoft.com/office/drawing/2018/hyperlinkcolor" val="tx"/>
                  </a:ext>
                </a:extLst>
              </a:hlinkClick>
            </a:endParaRPr>
          </a:p>
          <a:p>
            <a:r>
              <a:rPr lang="de-DE" sz="2800" b="0" dirty="0">
                <a:solidFill>
                  <a:schemeClr val="accent1"/>
                </a:solidFill>
                <a:hlinkClick r:id="rId2">
                  <a:extLst>
                    <a:ext uri="{A12FA001-AC4F-418D-AE19-62706E023703}">
                      <ahyp:hlinkClr xmlns:ahyp="http://schemas.microsoft.com/office/drawing/2018/hyperlinkcolor" val="tx"/>
                    </a:ext>
                  </a:extLst>
                </a:hlinkClick>
              </a:rPr>
              <a:t>      </a:t>
            </a:r>
            <a:r>
              <a:rPr lang="de-DE" sz="2800" b="0" dirty="0">
                <a:solidFill>
                  <a:srgbClr val="954F72"/>
                </a:solidFill>
                <a:hlinkClick r:id="rId2">
                  <a:extLst>
                    <a:ext uri="{A12FA001-AC4F-418D-AE19-62706E023703}">
                      <ahyp:hlinkClr xmlns:ahyp="http://schemas.microsoft.com/office/drawing/2018/hyperlinkcolor" val="tx"/>
                    </a:ext>
                  </a:extLst>
                </a:hlinkClick>
              </a:rPr>
              <a:t>www.ssids.de/schulsport-in-bw/themen/aktuellste/fruehsport</a:t>
            </a:r>
            <a:endParaRPr lang="de-DE" sz="2800" b="0" dirty="0"/>
          </a:p>
          <a:p>
            <a:endParaRPr lang="de-DE" sz="2800" b="0" dirty="0"/>
          </a:p>
        </p:txBody>
      </p:sp>
      <p:sp>
        <p:nvSpPr>
          <p:cNvPr id="7" name="Titel 6">
            <a:extLst>
              <a:ext uri="{FF2B5EF4-FFF2-40B4-BE49-F238E27FC236}">
                <a16:creationId xmlns:a16="http://schemas.microsoft.com/office/drawing/2014/main" id="{685A5625-0DE7-05AB-5EB4-EF814FD0C5E0}"/>
              </a:ext>
            </a:extLst>
          </p:cNvPr>
          <p:cNvSpPr>
            <a:spLocks noGrp="1"/>
          </p:cNvSpPr>
          <p:nvPr>
            <p:ph type="title" idx="4294967295"/>
          </p:nvPr>
        </p:nvSpPr>
        <p:spPr>
          <a:xfrm>
            <a:off x="408607" y="476672"/>
            <a:ext cx="11376025" cy="935038"/>
          </a:xfrm>
        </p:spPr>
        <p:txBody>
          <a:bodyPr/>
          <a:lstStyle/>
          <a:p>
            <a:r>
              <a:rPr lang="de-DE" sz="3600" dirty="0"/>
              <a:t>Nehmen Sie mit Ihrer Schule teil!</a:t>
            </a:r>
          </a:p>
        </p:txBody>
      </p:sp>
    </p:spTree>
    <p:extLst>
      <p:ext uri="{BB962C8B-B14F-4D97-AF65-F5344CB8AC3E}">
        <p14:creationId xmlns:p14="http://schemas.microsoft.com/office/powerpoint/2010/main" val="1394611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317952"/>
            <a:ext cx="11376000" cy="1368000"/>
          </a:xfrm>
        </p:spPr>
        <p:txBody>
          <a:bodyPr>
            <a:normAutofit/>
          </a:bodyPr>
          <a:lstStyle/>
          <a:p>
            <a:r>
              <a:rPr lang="en-US" sz="3600" dirty="0" err="1"/>
              <a:t>Projekt</a:t>
            </a:r>
            <a:r>
              <a:rPr lang="en-US" sz="3600" dirty="0"/>
              <a:t>: </a:t>
            </a:r>
            <a:r>
              <a:rPr sz="3600" dirty="0" err="1"/>
              <a:t>Frühsport</a:t>
            </a:r>
            <a:r>
              <a:rPr sz="3600" dirty="0"/>
              <a:t> – Fit in den Tag!</a:t>
            </a:r>
          </a:p>
        </p:txBody>
      </p:sp>
      <p:sp>
        <p:nvSpPr>
          <p:cNvPr id="3" name="Content Placeholder 2"/>
          <p:cNvSpPr>
            <a:spLocks noGrp="1"/>
          </p:cNvSpPr>
          <p:nvPr>
            <p:ph idx="1"/>
          </p:nvPr>
        </p:nvSpPr>
        <p:spPr>
          <a:xfrm>
            <a:off x="439551" y="1916832"/>
            <a:ext cx="11376000" cy="4464016"/>
          </a:xfrm>
        </p:spPr>
        <p:txBody>
          <a:bodyPr>
            <a:normAutofit/>
          </a:bodyPr>
          <a:lstStyle/>
          <a:p>
            <a:r>
              <a:rPr sz="2800" dirty="0"/>
              <a:t>✅ Was </a:t>
            </a:r>
            <a:r>
              <a:rPr sz="2800" dirty="0" err="1"/>
              <a:t>ist</a:t>
            </a:r>
            <a:r>
              <a:rPr sz="2800" dirty="0"/>
              <a:t> das?</a:t>
            </a:r>
            <a:endParaRPr lang="de-DE" sz="2800" dirty="0"/>
          </a:p>
          <a:p>
            <a:endParaRPr sz="2800" dirty="0"/>
          </a:p>
          <a:p>
            <a:pPr marL="285750" indent="-285750">
              <a:buFont typeface="Arial" panose="020B0604020202020204" pitchFamily="34" charset="0"/>
              <a:buChar char="•"/>
            </a:pPr>
            <a:r>
              <a:rPr lang="de-DE" sz="2800" b="0" dirty="0"/>
              <a:t>t</a:t>
            </a:r>
            <a:r>
              <a:rPr sz="2800" b="0" dirty="0" err="1"/>
              <a:t>äglich</a:t>
            </a:r>
            <a:r>
              <a:rPr sz="2800" b="0" dirty="0"/>
              <a:t> 15 </a:t>
            </a:r>
            <a:r>
              <a:rPr sz="2800" b="0" dirty="0" err="1"/>
              <a:t>Minuten</a:t>
            </a:r>
            <a:r>
              <a:rPr sz="2800" b="0" dirty="0"/>
              <a:t> </a:t>
            </a:r>
            <a:r>
              <a:rPr sz="2800" b="0" dirty="0" err="1"/>
              <a:t>Bewegung</a:t>
            </a:r>
            <a:r>
              <a:rPr lang="en-US" sz="2800" b="0" dirty="0"/>
              <a:t> für alle </a:t>
            </a:r>
            <a:r>
              <a:rPr lang="en-US" sz="2800" b="0" dirty="0" err="1"/>
              <a:t>Schülerinnen</a:t>
            </a:r>
            <a:r>
              <a:rPr lang="en-US" sz="2800" b="0" dirty="0"/>
              <a:t> und Schüler</a:t>
            </a:r>
            <a:endParaRPr sz="2800" b="0" dirty="0"/>
          </a:p>
          <a:p>
            <a:r>
              <a:rPr lang="de-DE" sz="2800" b="0" dirty="0"/>
              <a:t>   in den ersten Unterrichtsstunden</a:t>
            </a:r>
            <a:endParaRPr sz="2800" b="0" dirty="0"/>
          </a:p>
          <a:p>
            <a:pPr marL="285750" indent="-285750">
              <a:buFont typeface="Arial" panose="020B0604020202020204" pitchFamily="34" charset="0"/>
              <a:buChar char="•"/>
            </a:pPr>
            <a:r>
              <a:rPr sz="2800" b="0" dirty="0"/>
              <a:t>Ziel</a:t>
            </a:r>
            <a:r>
              <a:rPr lang="de-DE" sz="2800" b="0" dirty="0"/>
              <a:t>:</a:t>
            </a:r>
            <a:r>
              <a:rPr sz="2800" b="0" dirty="0"/>
              <a:t> Kinder</a:t>
            </a:r>
            <a:r>
              <a:rPr lang="de-DE" sz="2800" b="0" dirty="0"/>
              <a:t> </a:t>
            </a:r>
            <a:r>
              <a:rPr sz="2800" b="0" dirty="0" err="1"/>
              <a:t>aktivieren</a:t>
            </a:r>
            <a:r>
              <a:rPr sz="2800" b="0" dirty="0"/>
              <a:t> – </a:t>
            </a:r>
            <a:r>
              <a:rPr sz="2800" b="0" dirty="0" err="1"/>
              <a:t>körperlich</a:t>
            </a:r>
            <a:r>
              <a:rPr sz="2800" b="0" dirty="0"/>
              <a:t> &amp; </a:t>
            </a:r>
            <a:r>
              <a:rPr sz="2800" b="0" dirty="0" err="1"/>
              <a:t>geistig</a:t>
            </a:r>
            <a:endParaRPr sz="2800" b="0" dirty="0"/>
          </a:p>
        </p:txBody>
      </p:sp>
      <p:pic>
        <p:nvPicPr>
          <p:cNvPr id="5" name="Grafik 4">
            <a:extLst>
              <a:ext uri="{FF2B5EF4-FFF2-40B4-BE49-F238E27FC236}">
                <a16:creationId xmlns:a16="http://schemas.microsoft.com/office/drawing/2014/main" id="{129A8EC8-2B62-08B6-DC69-A8CA65B98588}"/>
              </a:ext>
            </a:extLst>
          </p:cNvPr>
          <p:cNvPicPr>
            <a:picLocks noChangeAspect="1"/>
          </p:cNvPicPr>
          <p:nvPr/>
        </p:nvPicPr>
        <p:blipFill>
          <a:blip r:embed="rId2"/>
          <a:stretch>
            <a:fillRect/>
          </a:stretch>
        </p:blipFill>
        <p:spPr>
          <a:xfrm flipH="1">
            <a:off x="10776520" y="284142"/>
            <a:ext cx="731110" cy="799346"/>
          </a:xfrm>
          <a:prstGeom prst="rect">
            <a:avLst/>
          </a:prstGeom>
        </p:spPr>
      </p:pic>
    </p:spTree>
    <p:extLst>
      <p:ext uri="{BB962C8B-B14F-4D97-AF65-F5344CB8AC3E}">
        <p14:creationId xmlns:p14="http://schemas.microsoft.com/office/powerpoint/2010/main" val="434685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Projekt</a:t>
            </a:r>
            <a:r>
              <a:rPr lang="en-US" sz="3600" dirty="0"/>
              <a:t>: </a:t>
            </a:r>
            <a:r>
              <a:rPr sz="3600" dirty="0" err="1"/>
              <a:t>Frühsport</a:t>
            </a:r>
            <a:r>
              <a:rPr sz="3600" dirty="0"/>
              <a:t> – Fit in den Tag!</a:t>
            </a:r>
          </a:p>
        </p:txBody>
      </p:sp>
      <p:sp>
        <p:nvSpPr>
          <p:cNvPr id="3" name="Content Placeholder 2"/>
          <p:cNvSpPr>
            <a:spLocks noGrp="1"/>
          </p:cNvSpPr>
          <p:nvPr>
            <p:ph idx="1"/>
          </p:nvPr>
        </p:nvSpPr>
        <p:spPr>
          <a:xfrm>
            <a:off x="407368" y="2060848"/>
            <a:ext cx="11376000" cy="4320000"/>
          </a:xfrm>
        </p:spPr>
        <p:txBody>
          <a:bodyPr>
            <a:normAutofit/>
          </a:bodyPr>
          <a:lstStyle/>
          <a:p>
            <a:r>
              <a:rPr sz="2800" dirty="0"/>
              <a:t>🌟 </a:t>
            </a:r>
            <a:r>
              <a:rPr sz="2800" dirty="0" err="1"/>
              <a:t>Warum</a:t>
            </a:r>
            <a:r>
              <a:rPr sz="2800" dirty="0"/>
              <a:t> </a:t>
            </a:r>
            <a:r>
              <a:rPr sz="2800" dirty="0" err="1"/>
              <a:t>Frühsport</a:t>
            </a:r>
            <a:r>
              <a:rPr sz="2800" dirty="0"/>
              <a:t>?</a:t>
            </a:r>
            <a:endParaRPr lang="de-DE" sz="2800" dirty="0"/>
          </a:p>
          <a:p>
            <a:endParaRPr lang="en-US" sz="2800" dirty="0"/>
          </a:p>
          <a:p>
            <a:r>
              <a:rPr lang="en-US" sz="2800" dirty="0" err="1"/>
              <a:t>Kurz</a:t>
            </a:r>
            <a:r>
              <a:rPr lang="en-US" sz="2800" dirty="0"/>
              <a:t> </a:t>
            </a:r>
            <a:r>
              <a:rPr lang="en-US" sz="2800" dirty="0" err="1"/>
              <a:t>gesprochen</a:t>
            </a:r>
            <a:r>
              <a:rPr lang="en-US" sz="2800" dirty="0"/>
              <a:t>:</a:t>
            </a:r>
            <a:endParaRPr sz="2800" dirty="0"/>
          </a:p>
          <a:p>
            <a:pPr marL="285750" indent="-285750">
              <a:buFont typeface="Arial" panose="020B0604020202020204" pitchFamily="34" charset="0"/>
              <a:buChar char="•"/>
            </a:pPr>
            <a:r>
              <a:rPr lang="de-DE" sz="2800" b="0" dirty="0"/>
              <a:t>m</a:t>
            </a:r>
            <a:r>
              <a:rPr sz="2800" b="0" dirty="0" err="1"/>
              <a:t>ehr</a:t>
            </a:r>
            <a:r>
              <a:rPr sz="2800" b="0" dirty="0"/>
              <a:t> </a:t>
            </a:r>
            <a:r>
              <a:rPr sz="2800" b="0" dirty="0" err="1"/>
              <a:t>Konzentration</a:t>
            </a:r>
            <a:r>
              <a:rPr sz="2800" b="0" dirty="0"/>
              <a:t> &amp; </a:t>
            </a:r>
            <a:r>
              <a:rPr sz="2800" b="0" dirty="0" err="1"/>
              <a:t>Lernfreude</a:t>
            </a:r>
            <a:endParaRPr sz="2800" b="0" dirty="0"/>
          </a:p>
          <a:p>
            <a:pPr marL="285750" indent="-285750">
              <a:buFont typeface="Arial" panose="020B0604020202020204" pitchFamily="34" charset="0"/>
              <a:buChar char="•"/>
            </a:pPr>
            <a:r>
              <a:rPr lang="de-DE" sz="2800" b="0" dirty="0"/>
              <a:t>w</a:t>
            </a:r>
            <a:r>
              <a:rPr sz="2800" b="0" dirty="0" err="1"/>
              <a:t>eniger</a:t>
            </a:r>
            <a:r>
              <a:rPr sz="2800" b="0" dirty="0"/>
              <a:t> Stress &amp; </a:t>
            </a:r>
            <a:r>
              <a:rPr sz="2800" b="0" dirty="0" err="1"/>
              <a:t>Unruhe</a:t>
            </a:r>
            <a:endParaRPr sz="2800" b="0" dirty="0"/>
          </a:p>
          <a:p>
            <a:pPr marL="285750" indent="-285750">
              <a:buFont typeface="Arial" panose="020B0604020202020204" pitchFamily="34" charset="0"/>
              <a:buChar char="•"/>
            </a:pPr>
            <a:r>
              <a:rPr sz="2800" b="0" dirty="0" err="1"/>
              <a:t>Förderung</a:t>
            </a:r>
            <a:r>
              <a:rPr sz="2800" b="0" dirty="0"/>
              <a:t> von Gesundheit &amp; </a:t>
            </a:r>
            <a:r>
              <a:rPr sz="2800" b="0" dirty="0" err="1"/>
              <a:t>Bewegung</a:t>
            </a:r>
            <a:endParaRPr sz="2800" b="0" dirty="0"/>
          </a:p>
          <a:p>
            <a:endParaRPr dirty="0"/>
          </a:p>
        </p:txBody>
      </p:sp>
      <p:pic>
        <p:nvPicPr>
          <p:cNvPr id="5" name="Grafik 4" descr="Schulgebäude mit einfarbiger Füllung">
            <a:extLst>
              <a:ext uri="{FF2B5EF4-FFF2-40B4-BE49-F238E27FC236}">
                <a16:creationId xmlns:a16="http://schemas.microsoft.com/office/drawing/2014/main" id="{445FD3C6-E27B-FAA1-A3C0-A8EFC7BBBC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60496" y="44624"/>
            <a:ext cx="1152128" cy="1152128"/>
          </a:xfrm>
          <a:prstGeom prst="rect">
            <a:avLst/>
          </a:prstGeom>
        </p:spPr>
      </p:pic>
    </p:spTree>
    <p:extLst>
      <p:ext uri="{BB962C8B-B14F-4D97-AF65-F5344CB8AC3E}">
        <p14:creationId xmlns:p14="http://schemas.microsoft.com/office/powerpoint/2010/main" val="61289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4704766-E977-1B4E-5C41-C8D97E0DBF35}"/>
              </a:ext>
            </a:extLst>
          </p:cNvPr>
          <p:cNvSpPr>
            <a:spLocks noGrp="1"/>
          </p:cNvSpPr>
          <p:nvPr>
            <p:ph type="sldNum" sz="quarter" idx="12"/>
          </p:nvPr>
        </p:nvSpPr>
        <p:spPr/>
        <p:txBody>
          <a:bodyPr/>
          <a:lstStyle/>
          <a:p>
            <a:fld id="{C29EFDD2-F014-4C4E-B0F6-17320FB21D2C}" type="slidenum">
              <a:rPr lang="de-DE" smtClean="0"/>
              <a:pPr/>
              <a:t>4</a:t>
            </a:fld>
            <a:endParaRPr lang="de-DE" dirty="0"/>
          </a:p>
        </p:txBody>
      </p:sp>
      <p:sp>
        <p:nvSpPr>
          <p:cNvPr id="4" name="Textplatzhalter 3">
            <a:extLst>
              <a:ext uri="{FF2B5EF4-FFF2-40B4-BE49-F238E27FC236}">
                <a16:creationId xmlns:a16="http://schemas.microsoft.com/office/drawing/2014/main" id="{87E8685F-7EAB-DD46-5275-F1258989D96F}"/>
              </a:ext>
            </a:extLst>
          </p:cNvPr>
          <p:cNvSpPr>
            <a:spLocks noGrp="1"/>
          </p:cNvSpPr>
          <p:nvPr>
            <p:ph type="body" sz="quarter" idx="13"/>
          </p:nvPr>
        </p:nvSpPr>
        <p:spPr>
          <a:xfrm>
            <a:off x="407987" y="332657"/>
            <a:ext cx="11376645" cy="4968552"/>
          </a:xfrm>
        </p:spPr>
        <p:txBody>
          <a:bodyPr/>
          <a:lstStyle/>
          <a:p>
            <a:pPr algn="ctr"/>
            <a:endParaRPr lang="de-DE" sz="3600" dirty="0"/>
          </a:p>
          <a:p>
            <a:pPr algn="ctr"/>
            <a:r>
              <a:rPr lang="de-DE" sz="3600" b="0" dirty="0"/>
              <a:t>„</a:t>
            </a:r>
            <a:r>
              <a:rPr lang="de-DE" sz="3600" dirty="0"/>
              <a:t>Unsere Kinder sitzen sich in der Grundschule krank. Das muss ich leider so deutlich sagen. Denn die Bewegung nimmt durch das ständige Sitzen, Lesen, Lernen deutlich ab. </a:t>
            </a:r>
            <a:br>
              <a:rPr lang="de-DE" sz="3600" dirty="0"/>
            </a:br>
            <a:r>
              <a:rPr lang="de-DE" sz="3600" b="0" dirty="0"/>
              <a:t>Dieser „Gewichtssprung“, die Zunahme von Übergewicht und Adipositas von der Kita in die Grundschule ist alarmierend. </a:t>
            </a:r>
          </a:p>
          <a:p>
            <a:pPr algn="ctr"/>
            <a:r>
              <a:rPr lang="de-DE" sz="3600" b="0" dirty="0"/>
              <a:t>Kinder müssen sich bewegen, um gesund aufzuwachsen!“</a:t>
            </a:r>
          </a:p>
          <a:p>
            <a:pPr lvl="1" algn="r"/>
            <a:r>
              <a:rPr lang="de-DE" sz="1600" dirty="0"/>
              <a:t>Dr. med. Thomas </a:t>
            </a:r>
            <a:r>
              <a:rPr lang="de-DE" sz="1600" dirty="0" err="1"/>
              <a:t>Kauth</a:t>
            </a:r>
            <a:br>
              <a:rPr lang="de-DE" sz="1600" dirty="0"/>
            </a:br>
            <a:r>
              <a:rPr lang="de-DE" sz="1600" dirty="0"/>
              <a:t>aus: Fitnessbarometer 2024</a:t>
            </a:r>
          </a:p>
        </p:txBody>
      </p:sp>
    </p:spTree>
    <p:extLst>
      <p:ext uri="{BB962C8B-B14F-4D97-AF65-F5344CB8AC3E}">
        <p14:creationId xmlns:p14="http://schemas.microsoft.com/office/powerpoint/2010/main" val="1195214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317952"/>
            <a:ext cx="11376000" cy="1368000"/>
          </a:xfrm>
        </p:spPr>
        <p:txBody>
          <a:bodyPr>
            <a:normAutofit/>
          </a:bodyPr>
          <a:lstStyle/>
          <a:p>
            <a:r>
              <a:rPr lang="en-US" sz="3600" dirty="0" err="1"/>
              <a:t>Projekt</a:t>
            </a:r>
            <a:r>
              <a:rPr lang="en-US" sz="3600" dirty="0"/>
              <a:t>: </a:t>
            </a:r>
            <a:r>
              <a:rPr sz="3600" dirty="0" err="1"/>
              <a:t>Frühsport</a:t>
            </a:r>
            <a:r>
              <a:rPr sz="3600" dirty="0"/>
              <a:t> – Fit in den Tag!</a:t>
            </a:r>
          </a:p>
        </p:txBody>
      </p:sp>
      <p:sp>
        <p:nvSpPr>
          <p:cNvPr id="3" name="Content Placeholder 2"/>
          <p:cNvSpPr>
            <a:spLocks noGrp="1"/>
          </p:cNvSpPr>
          <p:nvPr>
            <p:ph idx="1"/>
          </p:nvPr>
        </p:nvSpPr>
        <p:spPr>
          <a:xfrm>
            <a:off x="407368" y="903910"/>
            <a:ext cx="11376000" cy="4320000"/>
          </a:xfrm>
        </p:spPr>
        <p:txBody>
          <a:bodyPr>
            <a:normAutofit/>
          </a:bodyPr>
          <a:lstStyle/>
          <a:p>
            <a:r>
              <a:rPr sz="2800" dirty="0"/>
              <a:t>✅</a:t>
            </a:r>
            <a:r>
              <a:rPr lang="en-US" sz="2800" dirty="0"/>
              <a:t> </a:t>
            </a:r>
            <a:r>
              <a:rPr lang="en-US" sz="2800" dirty="0" err="1"/>
              <a:t>Fitnessbarometer</a:t>
            </a:r>
            <a:r>
              <a:rPr lang="en-US" sz="2800" dirty="0"/>
              <a:t> 2024 – </a:t>
            </a:r>
            <a:r>
              <a:rPr lang="en-US" sz="2800" dirty="0" err="1"/>
              <a:t>Zahlen</a:t>
            </a:r>
            <a:r>
              <a:rPr lang="en-US" sz="2800" dirty="0"/>
              <a:t> </a:t>
            </a:r>
            <a:r>
              <a:rPr lang="en-US" sz="2800" dirty="0" err="1"/>
              <a:t>aus</a:t>
            </a:r>
            <a:r>
              <a:rPr lang="en-US" sz="2800" dirty="0"/>
              <a:t> Baden-Württemberg </a:t>
            </a:r>
            <a:endParaRPr lang="de-DE" sz="2800" dirty="0"/>
          </a:p>
          <a:p>
            <a:endParaRPr sz="2800" dirty="0"/>
          </a:p>
        </p:txBody>
      </p:sp>
      <p:pic>
        <p:nvPicPr>
          <p:cNvPr id="6" name="Grafik 5"/>
          <p:cNvPicPr>
            <a:picLocks noChangeAspect="1"/>
          </p:cNvPicPr>
          <p:nvPr/>
        </p:nvPicPr>
        <p:blipFill rotWithShape="1">
          <a:blip r:embed="rId3"/>
          <a:srcRect b="14764"/>
          <a:stretch/>
        </p:blipFill>
        <p:spPr>
          <a:xfrm>
            <a:off x="839416" y="1321218"/>
            <a:ext cx="9343797" cy="4488649"/>
          </a:xfrm>
          <a:prstGeom prst="rect">
            <a:avLst/>
          </a:prstGeom>
        </p:spPr>
      </p:pic>
      <p:pic>
        <p:nvPicPr>
          <p:cNvPr id="8" name="Grafik 7">
            <a:extLst>
              <a:ext uri="{FF2B5EF4-FFF2-40B4-BE49-F238E27FC236}">
                <a16:creationId xmlns:a16="http://schemas.microsoft.com/office/drawing/2014/main" id="{94F231D6-2735-4826-F248-D8DC40EA6F85}"/>
              </a:ext>
            </a:extLst>
          </p:cNvPr>
          <p:cNvPicPr>
            <a:picLocks noChangeAspect="1"/>
          </p:cNvPicPr>
          <p:nvPr/>
        </p:nvPicPr>
        <p:blipFill rotWithShape="1">
          <a:blip r:embed="rId4"/>
          <a:srcRect l="6975"/>
          <a:stretch/>
        </p:blipFill>
        <p:spPr>
          <a:xfrm>
            <a:off x="10813708" y="116632"/>
            <a:ext cx="969660" cy="1008000"/>
          </a:xfrm>
          <a:prstGeom prst="rect">
            <a:avLst/>
          </a:prstGeom>
        </p:spPr>
      </p:pic>
      <p:sp>
        <p:nvSpPr>
          <p:cNvPr id="7" name="Textfeld 6"/>
          <p:cNvSpPr txBox="1"/>
          <p:nvPr/>
        </p:nvSpPr>
        <p:spPr>
          <a:xfrm flipH="1">
            <a:off x="10145381" y="4424872"/>
            <a:ext cx="2097553" cy="1384995"/>
          </a:xfrm>
          <a:prstGeom prst="rect">
            <a:avLst/>
          </a:prstGeom>
          <a:noFill/>
        </p:spPr>
        <p:txBody>
          <a:bodyPr wrap="square" rtlCol="0">
            <a:spAutoFit/>
          </a:bodyPr>
          <a:lstStyle/>
          <a:p>
            <a:r>
              <a:rPr lang="en-US" sz="1400" i="1" dirty="0" err="1"/>
              <a:t>Hinweis</a:t>
            </a:r>
            <a:r>
              <a:rPr lang="en-US" sz="1400" i="1" dirty="0"/>
              <a:t>: </a:t>
            </a:r>
          </a:p>
          <a:p>
            <a:r>
              <a:rPr lang="en-US" sz="1400" i="1" dirty="0" err="1"/>
              <a:t>Folien</a:t>
            </a:r>
            <a:r>
              <a:rPr lang="en-US" sz="1400" i="1" dirty="0"/>
              <a:t> </a:t>
            </a:r>
            <a:r>
              <a:rPr lang="en-US" sz="1400" i="1" dirty="0" err="1"/>
              <a:t>entnommen</a:t>
            </a:r>
            <a:r>
              <a:rPr lang="en-US" sz="1400" i="1" dirty="0"/>
              <a:t> </a:t>
            </a:r>
            <a:r>
              <a:rPr lang="en-US" sz="1400" i="1" dirty="0" err="1"/>
              <a:t>aus</a:t>
            </a:r>
            <a:r>
              <a:rPr lang="en-US" sz="1400" i="1" dirty="0"/>
              <a:t>: </a:t>
            </a:r>
            <a:r>
              <a:rPr lang="en-US" sz="1400" i="1" dirty="0" err="1"/>
              <a:t>Sensibilisierung</a:t>
            </a:r>
            <a:r>
              <a:rPr lang="en-US" sz="1400" i="1" dirty="0"/>
              <a:t> von </a:t>
            </a:r>
            <a:r>
              <a:rPr lang="en-US" sz="1400" i="1" dirty="0" err="1"/>
              <a:t>neu</a:t>
            </a:r>
            <a:r>
              <a:rPr lang="en-US" sz="1400" i="1" dirty="0"/>
              <a:t> </a:t>
            </a:r>
            <a:r>
              <a:rPr lang="en-US" sz="1400" i="1" dirty="0" err="1"/>
              <a:t>benannten</a:t>
            </a:r>
            <a:r>
              <a:rPr lang="en-US" sz="1400" i="1" dirty="0"/>
              <a:t> </a:t>
            </a:r>
            <a:r>
              <a:rPr lang="en-US" sz="1400" i="1" dirty="0" err="1"/>
              <a:t>Schulleitungen</a:t>
            </a:r>
            <a:r>
              <a:rPr lang="en-US" sz="1400" i="1" dirty="0"/>
              <a:t> </a:t>
            </a:r>
            <a:r>
              <a:rPr lang="en-US" sz="1400" i="1" dirty="0" err="1"/>
              <a:t>für</a:t>
            </a:r>
            <a:r>
              <a:rPr lang="en-US" sz="1400" i="1" dirty="0"/>
              <a:t> Sport und </a:t>
            </a:r>
            <a:r>
              <a:rPr lang="en-US" sz="1400" i="1" dirty="0" err="1"/>
              <a:t>Bewegung</a:t>
            </a:r>
            <a:endParaRPr lang="de-DE" sz="1400" i="1" dirty="0"/>
          </a:p>
        </p:txBody>
      </p:sp>
    </p:spTree>
    <p:extLst>
      <p:ext uri="{BB962C8B-B14F-4D97-AF65-F5344CB8AC3E}">
        <p14:creationId xmlns:p14="http://schemas.microsoft.com/office/powerpoint/2010/main" val="805230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Projekt</a:t>
            </a:r>
            <a:r>
              <a:rPr lang="en-US" sz="3600" dirty="0"/>
              <a:t>: </a:t>
            </a:r>
            <a:r>
              <a:rPr sz="3600" dirty="0" err="1"/>
              <a:t>Frühsport</a:t>
            </a:r>
            <a:r>
              <a:rPr sz="3600" dirty="0"/>
              <a:t> – Fit in den Tag!</a:t>
            </a:r>
          </a:p>
        </p:txBody>
      </p:sp>
      <p:sp>
        <p:nvSpPr>
          <p:cNvPr id="3" name="Content Placeholder 2"/>
          <p:cNvSpPr>
            <a:spLocks noGrp="1"/>
          </p:cNvSpPr>
          <p:nvPr>
            <p:ph idx="1"/>
          </p:nvPr>
        </p:nvSpPr>
        <p:spPr>
          <a:xfrm>
            <a:off x="407367" y="908720"/>
            <a:ext cx="11284605" cy="4320000"/>
          </a:xfrm>
        </p:spPr>
        <p:txBody>
          <a:bodyPr>
            <a:normAutofit/>
          </a:bodyPr>
          <a:lstStyle/>
          <a:p>
            <a:r>
              <a:rPr sz="2800" dirty="0"/>
              <a:t>🌟 </a:t>
            </a:r>
            <a:r>
              <a:rPr lang="en-US" sz="2800" dirty="0" err="1"/>
              <a:t>Exkurs</a:t>
            </a:r>
            <a:r>
              <a:rPr lang="en-US" sz="2800" dirty="0"/>
              <a:t>: </a:t>
            </a:r>
            <a:r>
              <a:rPr lang="en-US" sz="2800" dirty="0" err="1"/>
              <a:t>Wissenschaftliche</a:t>
            </a:r>
            <a:r>
              <a:rPr lang="en-US" sz="2800" dirty="0"/>
              <a:t> </a:t>
            </a:r>
            <a:r>
              <a:rPr lang="en-US" sz="2800" dirty="0" err="1"/>
              <a:t>Studien</a:t>
            </a:r>
            <a:endParaRPr lang="de-DE" sz="2800" dirty="0"/>
          </a:p>
          <a:p>
            <a:endParaRPr sz="2800" dirty="0"/>
          </a:p>
          <a:p>
            <a:endParaRPr dirty="0"/>
          </a:p>
        </p:txBody>
      </p:sp>
      <p:pic>
        <p:nvPicPr>
          <p:cNvPr id="7" name="Grafik 6" descr="Schulgebäude mit einfarbiger Füllung">
            <a:extLst>
              <a:ext uri="{FF2B5EF4-FFF2-40B4-BE49-F238E27FC236}">
                <a16:creationId xmlns:a16="http://schemas.microsoft.com/office/drawing/2014/main" id="{445FD3C6-E27B-FAA1-A3C0-A8EFC7BBBC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30286" y="44624"/>
            <a:ext cx="1152128" cy="1152128"/>
          </a:xfrm>
          <a:prstGeom prst="rect">
            <a:avLst/>
          </a:prstGeom>
        </p:spPr>
      </p:pic>
      <p:pic>
        <p:nvPicPr>
          <p:cNvPr id="5" name="Grafik 4"/>
          <p:cNvPicPr>
            <a:picLocks noChangeAspect="1"/>
          </p:cNvPicPr>
          <p:nvPr/>
        </p:nvPicPr>
        <p:blipFill rotWithShape="1">
          <a:blip r:embed="rId5"/>
          <a:srcRect b="14693"/>
          <a:stretch/>
        </p:blipFill>
        <p:spPr>
          <a:xfrm>
            <a:off x="839416" y="1340768"/>
            <a:ext cx="9576801" cy="4578161"/>
          </a:xfrm>
          <a:prstGeom prst="rect">
            <a:avLst/>
          </a:prstGeom>
        </p:spPr>
      </p:pic>
    </p:spTree>
    <p:extLst>
      <p:ext uri="{BB962C8B-B14F-4D97-AF65-F5344CB8AC3E}">
        <p14:creationId xmlns:p14="http://schemas.microsoft.com/office/powerpoint/2010/main" val="2183530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Projekt</a:t>
            </a:r>
            <a:r>
              <a:rPr lang="en-US" sz="3600" dirty="0"/>
              <a:t>: </a:t>
            </a:r>
            <a:r>
              <a:rPr sz="3600" dirty="0" err="1"/>
              <a:t>Frühsport</a:t>
            </a:r>
            <a:r>
              <a:rPr sz="3600" dirty="0"/>
              <a:t> – Fit in den Tag!</a:t>
            </a:r>
          </a:p>
        </p:txBody>
      </p:sp>
      <p:sp>
        <p:nvSpPr>
          <p:cNvPr id="3" name="Content Placeholder 2"/>
          <p:cNvSpPr>
            <a:spLocks noGrp="1"/>
          </p:cNvSpPr>
          <p:nvPr>
            <p:ph idx="1"/>
          </p:nvPr>
        </p:nvSpPr>
        <p:spPr>
          <a:xfrm>
            <a:off x="407367" y="908720"/>
            <a:ext cx="11284605" cy="4320000"/>
          </a:xfrm>
        </p:spPr>
        <p:txBody>
          <a:bodyPr>
            <a:normAutofit/>
          </a:bodyPr>
          <a:lstStyle/>
          <a:p>
            <a:r>
              <a:rPr sz="2800" dirty="0"/>
              <a:t>🌟 </a:t>
            </a:r>
            <a:r>
              <a:rPr lang="en-US" sz="2800" dirty="0" err="1"/>
              <a:t>Exkurs</a:t>
            </a:r>
            <a:r>
              <a:rPr lang="en-US" sz="2800" dirty="0"/>
              <a:t>: </a:t>
            </a:r>
            <a:r>
              <a:rPr lang="en-US" sz="2800" dirty="0" err="1"/>
              <a:t>Wissenschaftliche</a:t>
            </a:r>
            <a:r>
              <a:rPr lang="en-US" sz="2800" dirty="0"/>
              <a:t> </a:t>
            </a:r>
            <a:r>
              <a:rPr lang="en-US" sz="2800" dirty="0" err="1"/>
              <a:t>Studien</a:t>
            </a:r>
            <a:endParaRPr lang="de-DE" sz="2800" dirty="0"/>
          </a:p>
          <a:p>
            <a:endParaRPr sz="2800" dirty="0"/>
          </a:p>
          <a:p>
            <a:endParaRPr dirty="0"/>
          </a:p>
        </p:txBody>
      </p:sp>
      <p:pic>
        <p:nvPicPr>
          <p:cNvPr id="4" name="Grafik 3"/>
          <p:cNvPicPr>
            <a:picLocks noChangeAspect="1"/>
          </p:cNvPicPr>
          <p:nvPr/>
        </p:nvPicPr>
        <p:blipFill rotWithShape="1">
          <a:blip r:embed="rId3"/>
          <a:srcRect b="14248"/>
          <a:stretch/>
        </p:blipFill>
        <p:spPr>
          <a:xfrm>
            <a:off x="839416" y="1340768"/>
            <a:ext cx="9690870" cy="4557135"/>
          </a:xfrm>
          <a:prstGeom prst="rect">
            <a:avLst/>
          </a:prstGeom>
        </p:spPr>
      </p:pic>
      <p:pic>
        <p:nvPicPr>
          <p:cNvPr id="7" name="Grafik 6" descr="Schulgebäude mit einfarbiger Füllung">
            <a:extLst>
              <a:ext uri="{FF2B5EF4-FFF2-40B4-BE49-F238E27FC236}">
                <a16:creationId xmlns:a16="http://schemas.microsoft.com/office/drawing/2014/main" id="{445FD3C6-E27B-FAA1-A3C0-A8EFC7BBBC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30286" y="44624"/>
            <a:ext cx="1152128" cy="1152128"/>
          </a:xfrm>
          <a:prstGeom prst="rect">
            <a:avLst/>
          </a:prstGeom>
        </p:spPr>
      </p:pic>
    </p:spTree>
    <p:extLst>
      <p:ext uri="{BB962C8B-B14F-4D97-AF65-F5344CB8AC3E}">
        <p14:creationId xmlns:p14="http://schemas.microsoft.com/office/powerpoint/2010/main" val="1277814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Projekt</a:t>
            </a:r>
            <a:r>
              <a:rPr lang="en-US" sz="3600" dirty="0"/>
              <a:t>: </a:t>
            </a:r>
            <a:r>
              <a:rPr sz="3600" dirty="0" err="1"/>
              <a:t>Frühsport</a:t>
            </a:r>
            <a:r>
              <a:rPr sz="3600" dirty="0"/>
              <a:t> – Fit in den Tag!</a:t>
            </a:r>
          </a:p>
        </p:txBody>
      </p:sp>
      <p:sp>
        <p:nvSpPr>
          <p:cNvPr id="3" name="Content Placeholder 2"/>
          <p:cNvSpPr>
            <a:spLocks noGrp="1"/>
          </p:cNvSpPr>
          <p:nvPr>
            <p:ph idx="1"/>
          </p:nvPr>
        </p:nvSpPr>
        <p:spPr>
          <a:xfrm>
            <a:off x="315973" y="908720"/>
            <a:ext cx="11376000" cy="4320000"/>
          </a:xfrm>
        </p:spPr>
        <p:txBody>
          <a:bodyPr>
            <a:normAutofit/>
          </a:bodyPr>
          <a:lstStyle/>
          <a:p>
            <a:endParaRPr sz="2800" dirty="0"/>
          </a:p>
          <a:p>
            <a:endParaRPr dirty="0"/>
          </a:p>
        </p:txBody>
      </p:sp>
      <p:pic>
        <p:nvPicPr>
          <p:cNvPr id="6" name="Grafik 5"/>
          <p:cNvPicPr>
            <a:picLocks noChangeAspect="1"/>
          </p:cNvPicPr>
          <p:nvPr/>
        </p:nvPicPr>
        <p:blipFill rotWithShape="1">
          <a:blip r:embed="rId3"/>
          <a:srcRect b="14286"/>
          <a:stretch/>
        </p:blipFill>
        <p:spPr>
          <a:xfrm>
            <a:off x="407368" y="836712"/>
            <a:ext cx="10495404" cy="4972331"/>
          </a:xfrm>
          <a:prstGeom prst="rect">
            <a:avLst/>
          </a:prstGeom>
        </p:spPr>
      </p:pic>
      <p:pic>
        <p:nvPicPr>
          <p:cNvPr id="5" name="Grafik 4" descr="Schulgebäude mit einfarbiger Füllung">
            <a:extLst>
              <a:ext uri="{FF2B5EF4-FFF2-40B4-BE49-F238E27FC236}">
                <a16:creationId xmlns:a16="http://schemas.microsoft.com/office/drawing/2014/main" id="{445FD3C6-E27B-FAA1-A3C0-A8EFC7BBBC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60496" y="44624"/>
            <a:ext cx="1152128" cy="1152128"/>
          </a:xfrm>
          <a:prstGeom prst="rect">
            <a:avLst/>
          </a:prstGeom>
        </p:spPr>
      </p:pic>
    </p:spTree>
    <p:extLst>
      <p:ext uri="{BB962C8B-B14F-4D97-AF65-F5344CB8AC3E}">
        <p14:creationId xmlns:p14="http://schemas.microsoft.com/office/powerpoint/2010/main" val="3267932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Projekt</a:t>
            </a:r>
            <a:r>
              <a:rPr lang="en-US" sz="3600" dirty="0"/>
              <a:t>: </a:t>
            </a:r>
            <a:r>
              <a:rPr sz="3600" dirty="0" err="1"/>
              <a:t>Frühsport</a:t>
            </a:r>
            <a:r>
              <a:rPr sz="3600" dirty="0"/>
              <a:t> – Fit in den Tag!</a:t>
            </a:r>
          </a:p>
        </p:txBody>
      </p:sp>
      <p:sp>
        <p:nvSpPr>
          <p:cNvPr id="3" name="Content Placeholder 2"/>
          <p:cNvSpPr>
            <a:spLocks noGrp="1"/>
          </p:cNvSpPr>
          <p:nvPr>
            <p:ph idx="1"/>
          </p:nvPr>
        </p:nvSpPr>
        <p:spPr>
          <a:xfrm>
            <a:off x="315973" y="908720"/>
            <a:ext cx="11376000" cy="4320000"/>
          </a:xfrm>
        </p:spPr>
        <p:txBody>
          <a:bodyPr>
            <a:normAutofit/>
          </a:bodyPr>
          <a:lstStyle/>
          <a:p>
            <a:endParaRPr sz="2800" dirty="0"/>
          </a:p>
          <a:p>
            <a:endParaRPr dirty="0"/>
          </a:p>
        </p:txBody>
      </p:sp>
      <p:pic>
        <p:nvPicPr>
          <p:cNvPr id="6" name="Grafik 5"/>
          <p:cNvPicPr>
            <a:picLocks noChangeAspect="1"/>
          </p:cNvPicPr>
          <p:nvPr/>
        </p:nvPicPr>
        <p:blipFill rotWithShape="1">
          <a:blip r:embed="rId3"/>
          <a:srcRect b="13544"/>
          <a:stretch/>
        </p:blipFill>
        <p:spPr>
          <a:xfrm>
            <a:off x="479377" y="872400"/>
            <a:ext cx="10729192" cy="5079218"/>
          </a:xfrm>
          <a:prstGeom prst="rect">
            <a:avLst/>
          </a:prstGeom>
        </p:spPr>
      </p:pic>
      <p:pic>
        <p:nvPicPr>
          <p:cNvPr id="5" name="Grafik 4" descr="Schulgebäude mit einfarbiger Füllung">
            <a:extLst>
              <a:ext uri="{FF2B5EF4-FFF2-40B4-BE49-F238E27FC236}">
                <a16:creationId xmlns:a16="http://schemas.microsoft.com/office/drawing/2014/main" id="{445FD3C6-E27B-FAA1-A3C0-A8EFC7BBBC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60496" y="44624"/>
            <a:ext cx="1152128" cy="1152128"/>
          </a:xfrm>
          <a:prstGeom prst="rect">
            <a:avLst/>
          </a:prstGeom>
        </p:spPr>
      </p:pic>
    </p:spTree>
    <p:extLst>
      <p:ext uri="{BB962C8B-B14F-4D97-AF65-F5344CB8AC3E}">
        <p14:creationId xmlns:p14="http://schemas.microsoft.com/office/powerpoint/2010/main" val="364423738"/>
      </p:ext>
    </p:extLst>
  </p:cSld>
  <p:clrMapOvr>
    <a:masterClrMapping/>
  </p:clrMapOvr>
</p:sld>
</file>

<file path=ppt/theme/theme1.xml><?xml version="1.0" encoding="utf-8"?>
<a:theme xmlns:a="http://schemas.openxmlformats.org/drawingml/2006/main" name="Office">
  <a:themeElements>
    <a:clrScheme name="Baden Wuerttemberg - Farben">
      <a:dk1>
        <a:srgbClr val="2A2623"/>
      </a:dk1>
      <a:lt1>
        <a:srgbClr val="FFFFFF"/>
      </a:lt1>
      <a:dk2>
        <a:srgbClr val="44546A"/>
      </a:dk2>
      <a:lt2>
        <a:srgbClr val="D7D2D1"/>
      </a:lt2>
      <a:accent1>
        <a:srgbClr val="FFFC00"/>
      </a:accent1>
      <a:accent2>
        <a:srgbClr val="D7D2D1"/>
      </a:accent2>
      <a:accent3>
        <a:srgbClr val="817C7C"/>
      </a:accent3>
      <a:accent4>
        <a:srgbClr val="2A2623"/>
      </a:accent4>
      <a:accent5>
        <a:srgbClr val="0DAAD5"/>
      </a:accent5>
      <a:accent6>
        <a:srgbClr val="136A8D"/>
      </a:accent6>
      <a:hlink>
        <a:srgbClr val="0563C1"/>
      </a:hlink>
      <a:folHlink>
        <a:srgbClr val="954F72"/>
      </a:folHlink>
    </a:clrScheme>
    <a:fontScheme name="Baden Württemberg - Schriften">
      <a:majorFont>
        <a:latin typeface="BaWue Serif"/>
        <a:ea typeface=""/>
        <a:cs typeface=""/>
      </a:majorFont>
      <a:minorFont>
        <a:latin typeface="BaWu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aden Wuerttemberg - Farben">
        <a:dk1>
          <a:srgbClr val="2A2623"/>
        </a:dk1>
        <a:lt1>
          <a:srgbClr val="FFFFFF"/>
        </a:lt1>
        <a:dk2>
          <a:srgbClr val="44546A"/>
        </a:dk2>
        <a:lt2>
          <a:srgbClr val="D7D2D1"/>
        </a:lt2>
        <a:accent1>
          <a:srgbClr val="FFFC00"/>
        </a:accent1>
        <a:accent2>
          <a:srgbClr val="D7D2D1"/>
        </a:accent2>
        <a:accent3>
          <a:srgbClr val="817C7C"/>
        </a:accent3>
        <a:accent4>
          <a:srgbClr val="2A2623"/>
        </a:accent4>
        <a:accent5>
          <a:srgbClr val="0DAAD5"/>
        </a:accent5>
        <a:accent6>
          <a:srgbClr val="136A8D"/>
        </a:accent6>
        <a:hlink>
          <a:srgbClr val="0563C1"/>
        </a:hlink>
        <a:folHlink>
          <a:srgbClr val="954F72"/>
        </a:folHlink>
      </a:clrScheme>
    </a:extraClrScheme>
  </a:extraClrSchemeLst>
  <a:custClrLst>
    <a:custClr name="Schriftfarbe Dunkel">
      <a:srgbClr val="2A2623"/>
    </a:custClr>
    <a:custClr name="Weiß / Schriftfarbe Weiß">
      <a:srgbClr val="FFFFFF"/>
    </a:custClr>
    <a:custClr name="Gelb">
      <a:srgbClr val="FFFC00"/>
    </a:custClr>
    <a:custClr name="Hellgrau">
      <a:srgbClr val="D7D2D1"/>
    </a:custClr>
    <a:custClr name="Grau">
      <a:srgbClr val="817C7C"/>
    </a:custClr>
    <a:custClr name="Dunkelgrau">
      <a:srgbClr val="2A2623"/>
    </a:custClr>
    <a:custClr name="Hellblau">
      <a:srgbClr val="0DAAD5"/>
    </a:custClr>
    <a:custClr name="Blau">
      <a:srgbClr val="136A8D"/>
    </a:custClr>
    <a:custClr name="Hellgrün">
      <a:srgbClr val="85D60A"/>
    </a:custClr>
    <a:custClr name="Dunkelgrün">
      <a:srgbClr val="4D7F0A"/>
    </a:custClr>
  </a:custClrLst>
  <a:extLst>
    <a:ext uri="{05A4C25C-085E-4340-85A3-A5531E510DB2}">
      <thm15:themeFamily xmlns:thm15="http://schemas.microsoft.com/office/thememl/2012/main" name="ZSL-PPT-Vorlage-2024-12-05.potx" id="{BE1322C1-FABD-4312-8539-4C002FA6F36A}" vid="{C304A846-1DBC-46FA-B6D9-04434AF197F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1307</Words>
  <Application>Microsoft Office PowerPoint</Application>
  <PresentationFormat>Breitbild</PresentationFormat>
  <Paragraphs>157</Paragraphs>
  <Slides>19</Slides>
  <Notes>9</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19</vt:i4>
      </vt:variant>
    </vt:vector>
  </HeadingPairs>
  <TitlesOfParts>
    <vt:vector size="31" baseType="lpstr">
      <vt:lpstr>Aptos</vt:lpstr>
      <vt:lpstr>Arial</vt:lpstr>
      <vt:lpstr>ArialMT</vt:lpstr>
      <vt:lpstr>BaWue Sans</vt:lpstr>
      <vt:lpstr>BaWue Serif</vt:lpstr>
      <vt:lpstr>Calibri</vt:lpstr>
      <vt:lpstr>Courier New</vt:lpstr>
      <vt:lpstr>Gill Sans</vt:lpstr>
      <vt:lpstr>Gill Sans Light</vt:lpstr>
      <vt:lpstr>Helvetica</vt:lpstr>
      <vt:lpstr>Wingdings</vt:lpstr>
      <vt:lpstr>Office</vt:lpstr>
      <vt:lpstr>Frühsport – Fit in den Tag!</vt:lpstr>
      <vt:lpstr>Projekt: Frühsport – Fit in den Tag!</vt:lpstr>
      <vt:lpstr>Projekt: Frühsport – Fit in den Tag!</vt:lpstr>
      <vt:lpstr>PowerPoint-Präsentation</vt:lpstr>
      <vt:lpstr>Projekt: Frühsport – Fit in den Tag!</vt:lpstr>
      <vt:lpstr>Projekt: Frühsport – Fit in den Tag!</vt:lpstr>
      <vt:lpstr>Projekt: Frühsport – Fit in den Tag!</vt:lpstr>
      <vt:lpstr>Projekt: Frühsport – Fit in den Tag!</vt:lpstr>
      <vt:lpstr>Projekt: Frühsport – Fit in den Tag!</vt:lpstr>
      <vt:lpstr>Projekt: Frühsport – Fit in den Tag!</vt:lpstr>
      <vt:lpstr>So funktioniert es an Ihrer Schule</vt:lpstr>
      <vt:lpstr>So funktioniert es an Ihrer Schule</vt:lpstr>
      <vt:lpstr>Spiel- und Übungsmaterial – Impressionen</vt:lpstr>
      <vt:lpstr>Spiel- und Übungsmaterial – Impressionen</vt:lpstr>
      <vt:lpstr>Spiel- und Übungsmaterial – Impressionen </vt:lpstr>
      <vt:lpstr>Spiel- und Übungsmaterial – Impressionen </vt:lpstr>
      <vt:lpstr>Spiel- und Übungsmaterial – Impressionen </vt:lpstr>
      <vt:lpstr>Nehmen Sie mit Ihrer Schule teil!</vt:lpstr>
      <vt:lpstr>Nehmen Sie mit Ihrer Schule teil!</vt:lpstr>
    </vt:vector>
  </TitlesOfParts>
  <Company>Land Baden-Württemberg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Pilotprojekt des Landes</dc:title>
  <dc:creator>Baur-Fettah, Yasmin (ZSL Ludwigsburg)</dc:creator>
  <dc:description>Microsoft Office 2016 | PowerPoint</dc:description>
  <cp:lastModifiedBy>Schulsportstiftung (KM)</cp:lastModifiedBy>
  <cp:revision>128</cp:revision>
  <dcterms:created xsi:type="dcterms:W3CDTF">2025-05-20T07:03:28Z</dcterms:created>
  <dcterms:modified xsi:type="dcterms:W3CDTF">2026-07-12T21:54:53Z</dcterms:modified>
  <cp:version>1.0.0</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1.0.0</vt:lpwstr>
  </property>
  <property fmtid="{D5CDD505-2E9C-101B-9397-08002B2CF9AE}" pid="3" name="Build">
    <vt:lpwstr>001-000-002</vt:lpwstr>
  </property>
  <property fmtid="{D5CDD505-2E9C-101B-9397-08002B2CF9AE}" pid="4" name="Erstellt von">
    <vt:lpwstr>office implementation | Strichpunkt</vt:lpwstr>
  </property>
  <property fmtid="{D5CDD505-2E9C-101B-9397-08002B2CF9AE}" pid="5" name="Erstellt am">
    <vt:lpwstr>15.07.2024</vt:lpwstr>
  </property>
  <property fmtid="{D5CDD505-2E9C-101B-9397-08002B2CF9AE}" pid="6" name="Autor">
    <vt:lpwstr>Clemens Morfeld</vt:lpwstr>
  </property>
  <property fmtid="{D5CDD505-2E9C-101B-9397-08002B2CF9AE}" pid="7" name="Stand">
    <vt:lpwstr>18.07.2024</vt:lpwstr>
  </property>
</Properties>
</file>